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</p:sldMasterIdLst>
  <p:notesMasterIdLst>
    <p:notesMasterId r:id="rId14"/>
  </p:notesMasterIdLst>
  <p:sldIdLst>
    <p:sldId id="256" r:id="rId3"/>
    <p:sldId id="260" r:id="rId4"/>
    <p:sldId id="279" r:id="rId5"/>
    <p:sldId id="280" r:id="rId6"/>
    <p:sldId id="266" r:id="rId7"/>
    <p:sldId id="281" r:id="rId8"/>
    <p:sldId id="284" r:id="rId9"/>
    <p:sldId id="278" r:id="rId10"/>
    <p:sldId id="283" r:id="rId11"/>
    <p:sldId id="276" r:id="rId12"/>
    <p:sldId id="270" r:id="rId1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1DA1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6ACF5B-B47D-4421-8AAE-56987FEE9E80}" v="5" dt="2023-07-13T13:29:41.8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0" autoAdjust="0"/>
    <p:restoredTop sz="92981" autoAdjust="0"/>
  </p:normalViewPr>
  <p:slideViewPr>
    <p:cSldViewPr snapToGrid="0">
      <p:cViewPr varScale="1">
        <p:scale>
          <a:sx n="99" d="100"/>
          <a:sy n="99" d="100"/>
        </p:scale>
        <p:origin x="1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vajal Bricio Francisco Javier" userId="f336a5fb-b008-4617-8fa2-58d41d3949e6" providerId="ADAL" clId="{5F6ACF5B-B47D-4421-8AAE-56987FEE9E80}"/>
    <pc:docChg chg="undo custSel delSld modSld">
      <pc:chgData name="Carvajal Bricio Francisco Javier" userId="f336a5fb-b008-4617-8fa2-58d41d3949e6" providerId="ADAL" clId="{5F6ACF5B-B47D-4421-8AAE-56987FEE9E80}" dt="2023-07-13T17:00:19.656" v="253" actId="313"/>
      <pc:docMkLst>
        <pc:docMk/>
      </pc:docMkLst>
      <pc:sldChg chg="modSp mod">
        <pc:chgData name="Carvajal Bricio Francisco Javier" userId="f336a5fb-b008-4617-8fa2-58d41d3949e6" providerId="ADAL" clId="{5F6ACF5B-B47D-4421-8AAE-56987FEE9E80}" dt="2023-07-13T17:00:19.656" v="253" actId="313"/>
        <pc:sldMkLst>
          <pc:docMk/>
          <pc:sldMk cId="1086305571" sldId="279"/>
        </pc:sldMkLst>
        <pc:spChg chg="mod">
          <ac:chgData name="Carvajal Bricio Francisco Javier" userId="f336a5fb-b008-4617-8fa2-58d41d3949e6" providerId="ADAL" clId="{5F6ACF5B-B47D-4421-8AAE-56987FEE9E80}" dt="2023-07-13T17:00:19.656" v="253" actId="313"/>
          <ac:spMkLst>
            <pc:docMk/>
            <pc:sldMk cId="1086305571" sldId="279"/>
            <ac:spMk id="2" creationId="{C4FBCBBA-BD8C-EC78-D3C5-7B0313618F30}"/>
          </ac:spMkLst>
        </pc:spChg>
      </pc:sldChg>
      <pc:sldChg chg="addSp delSp modSp mod setBg">
        <pc:chgData name="Carvajal Bricio Francisco Javier" userId="f336a5fb-b008-4617-8fa2-58d41d3949e6" providerId="ADAL" clId="{5F6ACF5B-B47D-4421-8AAE-56987FEE9E80}" dt="2023-07-13T16:38:52.442" v="252" actId="207"/>
        <pc:sldMkLst>
          <pc:docMk/>
          <pc:sldMk cId="1001552494" sldId="281"/>
        </pc:sldMkLst>
        <pc:spChg chg="mod">
          <ac:chgData name="Carvajal Bricio Francisco Javier" userId="f336a5fb-b008-4617-8fa2-58d41d3949e6" providerId="ADAL" clId="{5F6ACF5B-B47D-4421-8AAE-56987FEE9E80}" dt="2023-07-13T13:30:30.306" v="230" actId="20577"/>
          <ac:spMkLst>
            <pc:docMk/>
            <pc:sldMk cId="1001552494" sldId="281"/>
            <ac:spMk id="4" creationId="{1E9D6D6A-9F6D-482B-BDE2-C3919B56D7B5}"/>
          </ac:spMkLst>
        </pc:spChg>
        <pc:spChg chg="del">
          <ac:chgData name="Carvajal Bricio Francisco Javier" userId="f336a5fb-b008-4617-8fa2-58d41d3949e6" providerId="ADAL" clId="{5F6ACF5B-B47D-4421-8AAE-56987FEE9E80}" dt="2023-07-13T13:25:53.130" v="5" actId="478"/>
          <ac:spMkLst>
            <pc:docMk/>
            <pc:sldMk cId="1001552494" sldId="281"/>
            <ac:spMk id="7" creationId="{80E15F84-38D9-43DC-A5AF-24A3C4A0AD14}"/>
          </ac:spMkLst>
        </pc:spChg>
        <pc:spChg chg="del">
          <ac:chgData name="Carvajal Bricio Francisco Javier" userId="f336a5fb-b008-4617-8fa2-58d41d3949e6" providerId="ADAL" clId="{5F6ACF5B-B47D-4421-8AAE-56987FEE9E80}" dt="2023-07-13T13:25:53.130" v="5" actId="478"/>
          <ac:spMkLst>
            <pc:docMk/>
            <pc:sldMk cId="1001552494" sldId="281"/>
            <ac:spMk id="13" creationId="{DC307D84-FE2E-1A6E-C217-866C0CFA3335}"/>
          </ac:spMkLst>
        </pc:spChg>
        <pc:spChg chg="add del">
          <ac:chgData name="Carvajal Bricio Francisco Javier" userId="f336a5fb-b008-4617-8fa2-58d41d3949e6" providerId="ADAL" clId="{5F6ACF5B-B47D-4421-8AAE-56987FEE9E80}" dt="2023-07-13T13:26:29.767" v="15" actId="26606"/>
          <ac:spMkLst>
            <pc:docMk/>
            <pc:sldMk cId="1001552494" sldId="281"/>
            <ac:spMk id="15" creationId="{C4879EFC-8E62-4E00-973C-C45EE9EC676D}"/>
          </ac:spMkLst>
        </pc:spChg>
        <pc:spChg chg="add del">
          <ac:chgData name="Carvajal Bricio Francisco Javier" userId="f336a5fb-b008-4617-8fa2-58d41d3949e6" providerId="ADAL" clId="{5F6ACF5B-B47D-4421-8AAE-56987FEE9E80}" dt="2023-07-13T13:26:29.767" v="15" actId="26606"/>
          <ac:spMkLst>
            <pc:docMk/>
            <pc:sldMk cId="1001552494" sldId="281"/>
            <ac:spMk id="17" creationId="{D6A9C53F-5F90-40A5-8C85-5412D39C8C68}"/>
          </ac:spMkLst>
        </pc:spChg>
        <pc:spChg chg="add mod">
          <ac:chgData name="Carvajal Bricio Francisco Javier" userId="f336a5fb-b008-4617-8fa2-58d41d3949e6" providerId="ADAL" clId="{5F6ACF5B-B47D-4421-8AAE-56987FEE9E80}" dt="2023-07-13T16:38:43.458" v="250" actId="207"/>
          <ac:spMkLst>
            <pc:docMk/>
            <pc:sldMk cId="1001552494" sldId="281"/>
            <ac:spMk id="19" creationId="{37C04875-99BD-080A-F8F3-CC96722CFFAB}"/>
          </ac:spMkLst>
        </pc:spChg>
        <pc:spChg chg="add mod">
          <ac:chgData name="Carvajal Bricio Francisco Javier" userId="f336a5fb-b008-4617-8fa2-58d41d3949e6" providerId="ADAL" clId="{5F6ACF5B-B47D-4421-8AAE-56987FEE9E80}" dt="2023-07-13T16:38:47.853" v="251" actId="207"/>
          <ac:spMkLst>
            <pc:docMk/>
            <pc:sldMk cId="1001552494" sldId="281"/>
            <ac:spMk id="20" creationId="{AB115FDF-D885-E82A-1C69-485AFAAD7E69}"/>
          </ac:spMkLst>
        </pc:spChg>
        <pc:spChg chg="add mod">
          <ac:chgData name="Carvajal Bricio Francisco Javier" userId="f336a5fb-b008-4617-8fa2-58d41d3949e6" providerId="ADAL" clId="{5F6ACF5B-B47D-4421-8AAE-56987FEE9E80}" dt="2023-07-13T16:38:52.442" v="252" actId="207"/>
          <ac:spMkLst>
            <pc:docMk/>
            <pc:sldMk cId="1001552494" sldId="281"/>
            <ac:spMk id="21" creationId="{9424F499-B6D5-2135-C994-8CD9E11C90E9}"/>
          </ac:spMkLst>
        </pc:spChg>
        <pc:spChg chg="del">
          <ac:chgData name="Carvajal Bricio Francisco Javier" userId="f336a5fb-b008-4617-8fa2-58d41d3949e6" providerId="ADAL" clId="{5F6ACF5B-B47D-4421-8AAE-56987FEE9E80}" dt="2023-07-13T13:25:53.130" v="5" actId="478"/>
          <ac:spMkLst>
            <pc:docMk/>
            <pc:sldMk cId="1001552494" sldId="281"/>
            <ac:spMk id="26" creationId="{16D90967-0886-3DDD-A8B5-A69539D1CA52}"/>
          </ac:spMkLst>
        </pc:spChg>
        <pc:spChg chg="del">
          <ac:chgData name="Carvajal Bricio Francisco Javier" userId="f336a5fb-b008-4617-8fa2-58d41d3949e6" providerId="ADAL" clId="{5F6ACF5B-B47D-4421-8AAE-56987FEE9E80}" dt="2023-07-13T13:25:53.130" v="5" actId="478"/>
          <ac:spMkLst>
            <pc:docMk/>
            <pc:sldMk cId="1001552494" sldId="281"/>
            <ac:spMk id="30" creationId="{9426B68F-02AD-7768-6768-7CD7898F006C}"/>
          </ac:spMkLst>
        </pc:spChg>
        <pc:spChg chg="del">
          <ac:chgData name="Carvajal Bricio Francisco Javier" userId="f336a5fb-b008-4617-8fa2-58d41d3949e6" providerId="ADAL" clId="{5F6ACF5B-B47D-4421-8AAE-56987FEE9E80}" dt="2023-07-13T13:25:53.130" v="5" actId="478"/>
          <ac:spMkLst>
            <pc:docMk/>
            <pc:sldMk cId="1001552494" sldId="281"/>
            <ac:spMk id="31" creationId="{F4587CE1-16B4-6612-5F19-5B31DD3D7B19}"/>
          </ac:spMkLst>
        </pc:spChg>
        <pc:spChg chg="del">
          <ac:chgData name="Carvajal Bricio Francisco Javier" userId="f336a5fb-b008-4617-8fa2-58d41d3949e6" providerId="ADAL" clId="{5F6ACF5B-B47D-4421-8AAE-56987FEE9E80}" dt="2023-07-13T13:25:53.130" v="5" actId="478"/>
          <ac:spMkLst>
            <pc:docMk/>
            <pc:sldMk cId="1001552494" sldId="281"/>
            <ac:spMk id="2049" creationId="{EBA8B465-B963-065E-7790-E79E6AB9F955}"/>
          </ac:spMkLst>
        </pc:spChg>
        <pc:spChg chg="del">
          <ac:chgData name="Carvajal Bricio Francisco Javier" userId="f336a5fb-b008-4617-8fa2-58d41d3949e6" providerId="ADAL" clId="{5F6ACF5B-B47D-4421-8AAE-56987FEE9E80}" dt="2023-07-13T13:25:55.370" v="6" actId="478"/>
          <ac:spMkLst>
            <pc:docMk/>
            <pc:sldMk cId="1001552494" sldId="281"/>
            <ac:spMk id="2051" creationId="{4215A6CD-36F5-4D55-54D0-35929199E271}"/>
          </ac:spMkLst>
        </pc:spChg>
        <pc:picChg chg="add mod ord modCrop">
          <ac:chgData name="Carvajal Bricio Francisco Javier" userId="f336a5fb-b008-4617-8fa2-58d41d3949e6" providerId="ADAL" clId="{5F6ACF5B-B47D-4421-8AAE-56987FEE9E80}" dt="2023-07-13T13:28:19.824" v="85" actId="1037"/>
          <ac:picMkLst>
            <pc:docMk/>
            <pc:sldMk cId="1001552494" sldId="281"/>
            <ac:picMk id="3" creationId="{1DD4AF18-5A90-6CED-819F-86F1CB87DF1A}"/>
          </ac:picMkLst>
        </pc:picChg>
        <pc:picChg chg="add mod">
          <ac:chgData name="Carvajal Bricio Francisco Javier" userId="f336a5fb-b008-4617-8fa2-58d41d3949e6" providerId="ADAL" clId="{5F6ACF5B-B47D-4421-8AAE-56987FEE9E80}" dt="2023-07-13T16:37:02.999" v="240" actId="1076"/>
          <ac:picMkLst>
            <pc:docMk/>
            <pc:sldMk cId="1001552494" sldId="281"/>
            <ac:picMk id="5" creationId="{FB07E657-1249-0EED-C20C-C4590B76907A}"/>
          </ac:picMkLst>
        </pc:picChg>
        <pc:picChg chg="add mod">
          <ac:chgData name="Carvajal Bricio Francisco Javier" userId="f336a5fb-b008-4617-8fa2-58d41d3949e6" providerId="ADAL" clId="{5F6ACF5B-B47D-4421-8AAE-56987FEE9E80}" dt="2023-07-13T16:37:46.932" v="243" actId="1076"/>
          <ac:picMkLst>
            <pc:docMk/>
            <pc:sldMk cId="1001552494" sldId="281"/>
            <ac:picMk id="7" creationId="{B4B5A2F5-BCC4-C949-4827-0ED91F4182C9}"/>
          </ac:picMkLst>
        </pc:picChg>
        <pc:picChg chg="add mod modCrop">
          <ac:chgData name="Carvajal Bricio Francisco Javier" userId="f336a5fb-b008-4617-8fa2-58d41d3949e6" providerId="ADAL" clId="{5F6ACF5B-B47D-4421-8AAE-56987FEE9E80}" dt="2023-07-13T13:29:14.060" v="135" actId="1037"/>
          <ac:picMkLst>
            <pc:docMk/>
            <pc:sldMk cId="1001552494" sldId="281"/>
            <ac:picMk id="10" creationId="{B2F105A6-3E24-44AC-6AD7-B51F6EED0995}"/>
          </ac:picMkLst>
        </pc:picChg>
        <pc:picChg chg="add mod modCrop">
          <ac:chgData name="Carvajal Bricio Francisco Javier" userId="f336a5fb-b008-4617-8fa2-58d41d3949e6" providerId="ADAL" clId="{5F6ACF5B-B47D-4421-8AAE-56987FEE9E80}" dt="2023-07-13T13:29:09.708" v="134" actId="1037"/>
          <ac:picMkLst>
            <pc:docMk/>
            <pc:sldMk cId="1001552494" sldId="281"/>
            <ac:picMk id="11" creationId="{98051A9C-806D-4163-2962-F9F800797DFD}"/>
          </ac:picMkLst>
        </pc:picChg>
        <pc:picChg chg="add mod modCrop">
          <ac:chgData name="Carvajal Bricio Francisco Javier" userId="f336a5fb-b008-4617-8fa2-58d41d3949e6" providerId="ADAL" clId="{5F6ACF5B-B47D-4421-8AAE-56987FEE9E80}" dt="2023-07-13T13:29:09.708" v="134" actId="1037"/>
          <ac:picMkLst>
            <pc:docMk/>
            <pc:sldMk cId="1001552494" sldId="281"/>
            <ac:picMk id="12" creationId="{350B1AD4-DE50-B107-E697-4759EBAF0B88}"/>
          </ac:picMkLst>
        </pc:picChg>
        <pc:picChg chg="add mod ord modCrop">
          <ac:chgData name="Carvajal Bricio Francisco Javier" userId="f336a5fb-b008-4617-8fa2-58d41d3949e6" providerId="ADAL" clId="{5F6ACF5B-B47D-4421-8AAE-56987FEE9E80}" dt="2023-07-13T13:29:04.720" v="127" actId="732"/>
          <ac:picMkLst>
            <pc:docMk/>
            <pc:sldMk cId="1001552494" sldId="281"/>
            <ac:picMk id="14" creationId="{8B53DA2B-D5D5-A1E4-2CC9-29A103C930A8}"/>
          </ac:picMkLst>
        </pc:picChg>
        <pc:picChg chg="add mod modCrop">
          <ac:chgData name="Carvajal Bricio Francisco Javier" userId="f336a5fb-b008-4617-8fa2-58d41d3949e6" providerId="ADAL" clId="{5F6ACF5B-B47D-4421-8AAE-56987FEE9E80}" dt="2023-07-13T13:28:56.373" v="124" actId="1076"/>
          <ac:picMkLst>
            <pc:docMk/>
            <pc:sldMk cId="1001552494" sldId="281"/>
            <ac:picMk id="16" creationId="{1BE5F7DC-0990-C0C8-1259-21B479A2A3EF}"/>
          </ac:picMkLst>
        </pc:picChg>
        <pc:picChg chg="del">
          <ac:chgData name="Carvajal Bricio Francisco Javier" userId="f336a5fb-b008-4617-8fa2-58d41d3949e6" providerId="ADAL" clId="{5F6ACF5B-B47D-4421-8AAE-56987FEE9E80}" dt="2023-07-13T13:25:51.640" v="4" actId="478"/>
          <ac:picMkLst>
            <pc:docMk/>
            <pc:sldMk cId="1001552494" sldId="281"/>
            <ac:picMk id="28" creationId="{96E1B4C2-7021-3D34-CD04-2DA8821C262F}"/>
          </ac:picMkLst>
        </pc:picChg>
        <pc:picChg chg="del">
          <ac:chgData name="Carvajal Bricio Francisco Javier" userId="f336a5fb-b008-4617-8fa2-58d41d3949e6" providerId="ADAL" clId="{5F6ACF5B-B47D-4421-8AAE-56987FEE9E80}" dt="2023-07-13T13:25:53.130" v="5" actId="478"/>
          <ac:picMkLst>
            <pc:docMk/>
            <pc:sldMk cId="1001552494" sldId="281"/>
            <ac:picMk id="2056" creationId="{C7A1B9DE-8E9B-AC79-6FD1-0554F5F1295C}"/>
          </ac:picMkLst>
        </pc:picChg>
        <pc:picChg chg="del">
          <ac:chgData name="Carvajal Bricio Francisco Javier" userId="f336a5fb-b008-4617-8fa2-58d41d3949e6" providerId="ADAL" clId="{5F6ACF5B-B47D-4421-8AAE-56987FEE9E80}" dt="2023-07-13T13:25:53.130" v="5" actId="478"/>
          <ac:picMkLst>
            <pc:docMk/>
            <pc:sldMk cId="1001552494" sldId="281"/>
            <ac:picMk id="2058" creationId="{592E996F-A1D5-3F91-8083-92476519EA97}"/>
          </ac:picMkLst>
        </pc:picChg>
        <pc:picChg chg="del">
          <ac:chgData name="Carvajal Bricio Francisco Javier" userId="f336a5fb-b008-4617-8fa2-58d41d3949e6" providerId="ADAL" clId="{5F6ACF5B-B47D-4421-8AAE-56987FEE9E80}" dt="2023-07-13T13:25:53.130" v="5" actId="478"/>
          <ac:picMkLst>
            <pc:docMk/>
            <pc:sldMk cId="1001552494" sldId="281"/>
            <ac:picMk id="2059" creationId="{6F999E2F-33D2-3C5A-C5F4-3906C3817465}"/>
          </ac:picMkLst>
        </pc:picChg>
        <pc:picChg chg="del">
          <ac:chgData name="Carvajal Bricio Francisco Javier" userId="f336a5fb-b008-4617-8fa2-58d41d3949e6" providerId="ADAL" clId="{5F6ACF5B-B47D-4421-8AAE-56987FEE9E80}" dt="2023-07-13T13:25:53.130" v="5" actId="478"/>
          <ac:picMkLst>
            <pc:docMk/>
            <pc:sldMk cId="1001552494" sldId="281"/>
            <ac:picMk id="4104" creationId="{C5D3C0DF-6F52-1488-EAC0-3D406A228CC4}"/>
          </ac:picMkLst>
        </pc:picChg>
        <pc:picChg chg="del">
          <ac:chgData name="Carvajal Bricio Francisco Javier" userId="f336a5fb-b008-4617-8fa2-58d41d3949e6" providerId="ADAL" clId="{5F6ACF5B-B47D-4421-8AAE-56987FEE9E80}" dt="2023-07-13T13:25:53.130" v="5" actId="478"/>
          <ac:picMkLst>
            <pc:docMk/>
            <pc:sldMk cId="1001552494" sldId="281"/>
            <ac:picMk id="4112" creationId="{ED531807-2138-8CB9-754A-EDBA0542F4A4}"/>
          </ac:picMkLst>
        </pc:picChg>
        <pc:cxnChg chg="del mod">
          <ac:chgData name="Carvajal Bricio Francisco Javier" userId="f336a5fb-b008-4617-8fa2-58d41d3949e6" providerId="ADAL" clId="{5F6ACF5B-B47D-4421-8AAE-56987FEE9E80}" dt="2023-07-13T13:25:44.815" v="2" actId="478"/>
          <ac:cxnSpMkLst>
            <pc:docMk/>
            <pc:sldMk cId="1001552494" sldId="281"/>
            <ac:cxnSpMk id="6" creationId="{4C4A5DE8-1A07-4175-A1FE-066C3D7C8FC5}"/>
          </ac:cxnSpMkLst>
        </pc:cxnChg>
      </pc:sldChg>
      <pc:sldChg chg="modSp del mod">
        <pc:chgData name="Carvajal Bricio Francisco Javier" userId="f336a5fb-b008-4617-8fa2-58d41d3949e6" providerId="ADAL" clId="{5F6ACF5B-B47D-4421-8AAE-56987FEE9E80}" dt="2023-07-13T13:30:13.327" v="228" actId="47"/>
        <pc:sldMkLst>
          <pc:docMk/>
          <pc:sldMk cId="1956229422" sldId="284"/>
        </pc:sldMkLst>
        <pc:picChg chg="mod">
          <ac:chgData name="Carvajal Bricio Francisco Javier" userId="f336a5fb-b008-4617-8fa2-58d41d3949e6" providerId="ADAL" clId="{5F6ACF5B-B47D-4421-8AAE-56987FEE9E80}" dt="2023-07-13T13:26:10.973" v="9" actId="14100"/>
          <ac:picMkLst>
            <pc:docMk/>
            <pc:sldMk cId="1956229422" sldId="284"/>
            <ac:picMk id="28" creationId="{96E1B4C2-7021-3D34-CD04-2DA8821C262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9A57D9-2A36-4EB4-81AF-787D87BE07BF}" type="datetimeFigureOut">
              <a:rPr lang="es-ES" smtClean="0"/>
              <a:t>15/07/2024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B830A5-DC58-4296-BBF0-14759923F77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8858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B830A5-DC58-4296-BBF0-14759923F77E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1335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w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BA09FCB-9478-42F8-8B42-DC1FF1B129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bg1">
                <a:tint val="45000"/>
                <a:satMod val="400000"/>
              </a:schemeClr>
            </a:duotone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F4B1EF-DC59-43A3-A481-A8662C0CD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E3EB-2060-44B0-AFA7-8571D128A321}" type="datetimeFigureOut">
              <a:rPr lang="es-ES" smtClean="0"/>
              <a:t>15/07/2024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D20C9F9-B5DC-41C8-B29E-0CE642D33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E34E65-160C-4119-9919-528672273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79092-DD47-4623-B83E-FFDB92487763}" type="slidenum">
              <a:rPr lang="es-ES" smtClean="0"/>
              <a:t>‹Nº›</a:t>
            </a:fld>
            <a:endParaRPr lang="es-ES"/>
          </a:p>
        </p:txBody>
      </p:sp>
      <p:pic>
        <p:nvPicPr>
          <p:cNvPr id="1025" name="Picture 1">
            <a:extLst>
              <a:ext uri="{FF2B5EF4-FFF2-40B4-BE49-F238E27FC236}">
                <a16:creationId xmlns:a16="http://schemas.microsoft.com/office/drawing/2014/main" id="{C486940C-2916-41EC-A0E2-AB5521A98B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625" y="136525"/>
            <a:ext cx="795522" cy="673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8CF20EA9-154E-419E-8BDF-A5D2A43819DF}"/>
              </a:ext>
            </a:extLst>
          </p:cNvPr>
          <p:cNvSpPr/>
          <p:nvPr userDrawn="1"/>
        </p:nvSpPr>
        <p:spPr>
          <a:xfrm>
            <a:off x="1352550" y="242683"/>
            <a:ext cx="104108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rgbClr val="0070C0"/>
                </a:solidFill>
                <a:effectLst/>
              </a:rPr>
              <a:t>Asociación de Familias de Alumnos del CEI del Complejo de Nuevos Ministerios</a:t>
            </a:r>
            <a:endParaRPr lang="es-ES" sz="2400" b="1" dirty="0">
              <a:solidFill>
                <a:srgbClr val="0070C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016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439919-0FD1-44E0-BD8F-EEEF5D9F6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47A7-4574-4C42-B8C8-2CFA499C1DB9}" type="datetimeFigureOut">
              <a:rPr lang="es-ES" smtClean="0"/>
              <a:t>15/07/2024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4BFA58D-8AF8-492E-88B1-1D3BB183F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FA94ADB-A0D5-4E1B-8116-2CF15EA30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20351-C96E-40F4-B0A6-F43FF7E5A7BE}" type="slidenum">
              <a:rPr lang="es-ES" smtClean="0"/>
              <a:t>‹Nº›</a:t>
            </a:fld>
            <a:endParaRPr lang="es-E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E72BB22-5256-49E9-B58F-760793AC5C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588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BE81824-8032-42DC-9079-EC3E41C92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C0F23BC-F408-469E-A2B2-0F478470B0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EE6496C-9CF2-4ABE-A0CE-19466095FD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9E3EB-2060-44B0-AFA7-8571D128A321}" type="datetimeFigureOut">
              <a:rPr lang="es-ES" smtClean="0"/>
              <a:t>15/07/2024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02CC24D-2611-48CF-B28B-0A6396F6ED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165CBC7-1F04-4455-A08D-6B0A7D3CB9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079092-DD47-4623-B83E-FFDB924877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8094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6FA0546-F644-4EC6-801F-8BE2CD24E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09E6C69-5309-4E26-AF18-A541246DAB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09B632-8E79-4532-9593-7A0D54CDCA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F47A7-4574-4C42-B8C8-2CFA499C1DB9}" type="datetimeFigureOut">
              <a:rPr lang="es-ES" smtClean="0"/>
              <a:t>15/07/2024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8C08E1-75F0-49F1-AB0C-23BAE19084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38E8BC5-E9D4-4151-84DD-4397951319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20351-C96E-40F4-B0A6-F43FF7E5A7B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1767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.w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E9B54CD9-D787-4A2C-9C42-2553175D1110}"/>
              </a:ext>
            </a:extLst>
          </p:cNvPr>
          <p:cNvSpPr txBox="1"/>
          <p:nvPr/>
        </p:nvSpPr>
        <p:spPr>
          <a:xfrm>
            <a:off x="4128368" y="4522156"/>
            <a:ext cx="4937937" cy="13632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1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ASAMBLEA ORDINARIA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1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Julio 2024</a:t>
            </a:r>
          </a:p>
        </p:txBody>
      </p:sp>
      <p:sp>
        <p:nvSpPr>
          <p:cNvPr id="1239" name="Freeform: Shape 1238">
            <a:extLst>
              <a:ext uri="{FF2B5EF4-FFF2-40B4-BE49-F238E27FC236}">
                <a16:creationId xmlns:a16="http://schemas.microsoft.com/office/drawing/2014/main" id="{F6E384F5-137A-40B1-97F0-694CC6ECD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122218"/>
            <a:ext cx="3730752" cy="4735782"/>
          </a:xfrm>
          <a:custGeom>
            <a:avLst/>
            <a:gdLst>
              <a:gd name="connsiteX0" fmla="*/ 640080 w 3730752"/>
              <a:gd name="connsiteY0" fmla="*/ 0 h 4735782"/>
              <a:gd name="connsiteX1" fmla="*/ 3730752 w 3730752"/>
              <a:gd name="connsiteY1" fmla="*/ 3090672 h 4735782"/>
              <a:gd name="connsiteX2" fmla="*/ 3357725 w 3730752"/>
              <a:gd name="connsiteY2" fmla="*/ 4563870 h 4735782"/>
              <a:gd name="connsiteX3" fmla="*/ 3253285 w 3730752"/>
              <a:gd name="connsiteY3" fmla="*/ 4735782 h 4735782"/>
              <a:gd name="connsiteX4" fmla="*/ 0 w 3730752"/>
              <a:gd name="connsiteY4" fmla="*/ 4735782 h 4735782"/>
              <a:gd name="connsiteX5" fmla="*/ 0 w 3730752"/>
              <a:gd name="connsiteY5" fmla="*/ 67215 h 4735782"/>
              <a:gd name="connsiteX6" fmla="*/ 17202 w 3730752"/>
              <a:gd name="connsiteY6" fmla="*/ 62792 h 4735782"/>
              <a:gd name="connsiteX7" fmla="*/ 640080 w 3730752"/>
              <a:gd name="connsiteY7" fmla="*/ 0 h 4735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30752" h="4735782">
                <a:moveTo>
                  <a:pt x="640080" y="0"/>
                </a:moveTo>
                <a:cubicBezTo>
                  <a:pt x="2347011" y="0"/>
                  <a:pt x="3730752" y="1383741"/>
                  <a:pt x="3730752" y="3090672"/>
                </a:cubicBezTo>
                <a:cubicBezTo>
                  <a:pt x="3730752" y="3624088"/>
                  <a:pt x="3595621" y="4125943"/>
                  <a:pt x="3357725" y="4563870"/>
                </a:cubicBezTo>
                <a:lnTo>
                  <a:pt x="3253285" y="4735782"/>
                </a:lnTo>
                <a:lnTo>
                  <a:pt x="0" y="4735782"/>
                </a:lnTo>
                <a:lnTo>
                  <a:pt x="0" y="67215"/>
                </a:lnTo>
                <a:lnTo>
                  <a:pt x="17202" y="62792"/>
                </a:lnTo>
                <a:cubicBezTo>
                  <a:pt x="218397" y="21621"/>
                  <a:pt x="426714" y="0"/>
                  <a:pt x="64008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41" name="Freeform: Shape 1240">
            <a:extLst>
              <a:ext uri="{FF2B5EF4-FFF2-40B4-BE49-F238E27FC236}">
                <a16:creationId xmlns:a16="http://schemas.microsoft.com/office/drawing/2014/main" id="{9DBC4630-03DA-474F-BBCB-BA3AE6B31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1982" y="-4332"/>
            <a:ext cx="4242816" cy="2454158"/>
          </a:xfrm>
          <a:custGeom>
            <a:avLst/>
            <a:gdLst>
              <a:gd name="connsiteX0" fmla="*/ 28633 w 4242816"/>
              <a:gd name="connsiteY0" fmla="*/ 0 h 2454158"/>
              <a:gd name="connsiteX1" fmla="*/ 4214183 w 4242816"/>
              <a:gd name="connsiteY1" fmla="*/ 0 h 2454158"/>
              <a:gd name="connsiteX2" fmla="*/ 4231864 w 4242816"/>
              <a:gd name="connsiteY2" fmla="*/ 115848 h 2454158"/>
              <a:gd name="connsiteX3" fmla="*/ 4242816 w 4242816"/>
              <a:gd name="connsiteY3" fmla="*/ 332750 h 2454158"/>
              <a:gd name="connsiteX4" fmla="*/ 2121408 w 4242816"/>
              <a:gd name="connsiteY4" fmla="*/ 2454158 h 2454158"/>
              <a:gd name="connsiteX5" fmla="*/ 0 w 4242816"/>
              <a:gd name="connsiteY5" fmla="*/ 332750 h 2454158"/>
              <a:gd name="connsiteX6" fmla="*/ 10953 w 4242816"/>
              <a:gd name="connsiteY6" fmla="*/ 115848 h 2454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42816" h="2454158">
                <a:moveTo>
                  <a:pt x="28633" y="0"/>
                </a:moveTo>
                <a:lnTo>
                  <a:pt x="4214183" y="0"/>
                </a:lnTo>
                <a:lnTo>
                  <a:pt x="4231864" y="115848"/>
                </a:lnTo>
                <a:cubicBezTo>
                  <a:pt x="4239106" y="187164"/>
                  <a:pt x="4242816" y="259524"/>
                  <a:pt x="4242816" y="332750"/>
                </a:cubicBezTo>
                <a:cubicBezTo>
                  <a:pt x="4242816" y="1504371"/>
                  <a:pt x="3293029" y="2454158"/>
                  <a:pt x="2121408" y="2454158"/>
                </a:cubicBezTo>
                <a:cubicBezTo>
                  <a:pt x="949787" y="2454158"/>
                  <a:pt x="0" y="1504371"/>
                  <a:pt x="0" y="332750"/>
                </a:cubicBezTo>
                <a:cubicBezTo>
                  <a:pt x="0" y="259524"/>
                  <a:pt x="3710" y="187164"/>
                  <a:pt x="10953" y="115848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n 6" descr="Una puerta de vidrio de colores&#10;&#10;Descripción generada automáticamente con confianza baja">
            <a:extLst>
              <a:ext uri="{FF2B5EF4-FFF2-40B4-BE49-F238E27FC236}">
                <a16:creationId xmlns:a16="http://schemas.microsoft.com/office/drawing/2014/main" id="{C4CA7A3E-719B-29AF-4DCE-7DEB78973F8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1246573" y="10"/>
            <a:ext cx="3913632" cy="2285224"/>
          </a:xfrm>
          <a:custGeom>
            <a:avLst/>
            <a:gdLst/>
            <a:ahLst/>
            <a:cxnLst/>
            <a:rect l="l" t="t" r="r" b="b"/>
            <a:pathLst>
              <a:path w="3913632" h="2285234">
                <a:moveTo>
                  <a:pt x="29691" y="0"/>
                </a:moveTo>
                <a:lnTo>
                  <a:pt x="3883942" y="0"/>
                </a:lnTo>
                <a:lnTo>
                  <a:pt x="3903529" y="128345"/>
                </a:lnTo>
                <a:cubicBezTo>
                  <a:pt x="3910210" y="194127"/>
                  <a:pt x="3913632" y="260873"/>
                  <a:pt x="3913632" y="328418"/>
                </a:cubicBezTo>
                <a:cubicBezTo>
                  <a:pt x="3913632" y="1409138"/>
                  <a:pt x="3037536" y="2285234"/>
                  <a:pt x="1956816" y="2285234"/>
                </a:cubicBezTo>
                <a:cubicBezTo>
                  <a:pt x="876096" y="2285234"/>
                  <a:pt x="0" y="1409138"/>
                  <a:pt x="0" y="328418"/>
                </a:cubicBezTo>
                <a:cubicBezTo>
                  <a:pt x="0" y="260873"/>
                  <a:pt x="3422" y="194127"/>
                  <a:pt x="10103" y="128345"/>
                </a:cubicBezTo>
                <a:close/>
              </a:path>
            </a:pathLst>
          </a:custGeom>
        </p:spPr>
      </p:pic>
      <p:pic>
        <p:nvPicPr>
          <p:cNvPr id="9" name="Imagen 8" descr="Un juego de computadora&#10;&#10;Descripción generada automáticamente con confianza baja">
            <a:extLst>
              <a:ext uri="{FF2B5EF4-FFF2-40B4-BE49-F238E27FC236}">
                <a16:creationId xmlns:a16="http://schemas.microsoft.com/office/drawing/2014/main" id="{DCA262DA-8A5B-E8CF-0BE6-1196E1DA639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/>
        </p:blipFill>
        <p:spPr>
          <a:xfrm>
            <a:off x="20" y="2288331"/>
            <a:ext cx="3564618" cy="4569668"/>
          </a:xfrm>
          <a:custGeom>
            <a:avLst/>
            <a:gdLst/>
            <a:ahLst/>
            <a:cxnLst/>
            <a:rect l="l" t="t" r="r" b="b"/>
            <a:pathLst>
              <a:path w="3564638" h="4569668">
                <a:moveTo>
                  <a:pt x="640080" y="0"/>
                </a:moveTo>
                <a:cubicBezTo>
                  <a:pt x="2255269" y="0"/>
                  <a:pt x="3564638" y="1309369"/>
                  <a:pt x="3564638" y="2924558"/>
                </a:cubicBezTo>
                <a:cubicBezTo>
                  <a:pt x="3564638" y="3530254"/>
                  <a:pt x="3380508" y="4092944"/>
                  <a:pt x="3065170" y="4559707"/>
                </a:cubicBezTo>
                <a:lnTo>
                  <a:pt x="3057720" y="4569668"/>
                </a:lnTo>
                <a:lnTo>
                  <a:pt x="0" y="4569668"/>
                </a:lnTo>
                <a:lnTo>
                  <a:pt x="0" y="72448"/>
                </a:lnTo>
                <a:lnTo>
                  <a:pt x="50679" y="59417"/>
                </a:lnTo>
                <a:cubicBezTo>
                  <a:pt x="241061" y="20459"/>
                  <a:pt x="438181" y="0"/>
                  <a:pt x="640080" y="0"/>
                </a:cubicBezTo>
                <a:close/>
              </a:path>
            </a:pathLst>
          </a:custGeom>
        </p:spPr>
      </p:pic>
      <p:sp>
        <p:nvSpPr>
          <p:cNvPr id="1243" name="Oval 1242">
            <a:extLst>
              <a:ext uri="{FF2B5EF4-FFF2-40B4-BE49-F238E27FC236}">
                <a16:creationId xmlns:a16="http://schemas.microsoft.com/office/drawing/2014/main" id="{78418A25-6EAC-4140-BFE6-284E1925B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60967" y="561316"/>
            <a:ext cx="3182112" cy="3182112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4A2FA9E5-BB8D-CD6A-31B9-1B65BE073A1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25559" y="725908"/>
            <a:ext cx="2852928" cy="2852928"/>
          </a:xfrm>
          <a:custGeom>
            <a:avLst/>
            <a:gdLst/>
            <a:ahLst/>
            <a:cxnLst/>
            <a:rect l="l" t="t" r="r" b="b"/>
            <a:pathLst>
              <a:path w="2852928" h="2852928">
                <a:moveTo>
                  <a:pt x="1426464" y="0"/>
                </a:moveTo>
                <a:cubicBezTo>
                  <a:pt x="2214278" y="0"/>
                  <a:pt x="2852928" y="638650"/>
                  <a:pt x="2852928" y="1426464"/>
                </a:cubicBezTo>
                <a:cubicBezTo>
                  <a:pt x="2852928" y="2214278"/>
                  <a:pt x="2214278" y="2852928"/>
                  <a:pt x="1426464" y="2852928"/>
                </a:cubicBezTo>
                <a:cubicBezTo>
                  <a:pt x="638650" y="2852928"/>
                  <a:pt x="0" y="2214278"/>
                  <a:pt x="0" y="1426464"/>
                </a:cubicBezTo>
                <a:cubicBezTo>
                  <a:pt x="0" y="638650"/>
                  <a:pt x="638650" y="0"/>
                  <a:pt x="1426464" y="0"/>
                </a:cubicBezTo>
                <a:close/>
              </a:path>
            </a:pathLst>
          </a:custGeom>
        </p:spPr>
      </p:pic>
      <p:sp>
        <p:nvSpPr>
          <p:cNvPr id="1245" name="Freeform: Shape 1244">
            <a:extLst>
              <a:ext uri="{FF2B5EF4-FFF2-40B4-BE49-F238E27FC236}">
                <a16:creationId xmlns:a16="http://schemas.microsoft.com/office/drawing/2014/main" id="{6B9D64DB-4D5C-4A91-B45F-F301E3174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52568" y="-4332"/>
            <a:ext cx="3439432" cy="3550083"/>
          </a:xfrm>
          <a:custGeom>
            <a:avLst/>
            <a:gdLst>
              <a:gd name="connsiteX0" fmla="*/ 115336 w 3439432"/>
              <a:gd name="connsiteY0" fmla="*/ 0 h 3550083"/>
              <a:gd name="connsiteX1" fmla="*/ 3439432 w 3439432"/>
              <a:gd name="connsiteY1" fmla="*/ 0 h 3550083"/>
              <a:gd name="connsiteX2" fmla="*/ 3439432 w 3439432"/>
              <a:gd name="connsiteY2" fmla="*/ 3462762 h 3550083"/>
              <a:gd name="connsiteX3" fmla="*/ 3318024 w 3439432"/>
              <a:gd name="connsiteY3" fmla="*/ 3493980 h 3550083"/>
              <a:gd name="connsiteX4" fmla="*/ 2761488 w 3439432"/>
              <a:gd name="connsiteY4" fmla="*/ 3550083 h 3550083"/>
              <a:gd name="connsiteX5" fmla="*/ 0 w 3439432"/>
              <a:gd name="connsiteY5" fmla="*/ 788595 h 3550083"/>
              <a:gd name="connsiteX6" fmla="*/ 70713 w 3439432"/>
              <a:gd name="connsiteY6" fmla="*/ 164949 h 3550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9432" h="3550083">
                <a:moveTo>
                  <a:pt x="115336" y="0"/>
                </a:moveTo>
                <a:lnTo>
                  <a:pt x="3439432" y="0"/>
                </a:lnTo>
                <a:lnTo>
                  <a:pt x="3439432" y="3462762"/>
                </a:lnTo>
                <a:lnTo>
                  <a:pt x="3318024" y="3493980"/>
                </a:lnTo>
                <a:cubicBezTo>
                  <a:pt x="3138258" y="3530765"/>
                  <a:pt x="2952129" y="3550083"/>
                  <a:pt x="2761488" y="3550083"/>
                </a:cubicBezTo>
                <a:cubicBezTo>
                  <a:pt x="1236360" y="3550083"/>
                  <a:pt x="0" y="2313723"/>
                  <a:pt x="0" y="788595"/>
                </a:cubicBezTo>
                <a:cubicBezTo>
                  <a:pt x="0" y="574124"/>
                  <a:pt x="24450" y="365364"/>
                  <a:pt x="70713" y="164949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Imagen 12" descr="Personas en un parque&#10;&#10;Descripción generada automáticamente con confianza baja">
            <a:extLst>
              <a:ext uri="{FF2B5EF4-FFF2-40B4-BE49-F238E27FC236}">
                <a16:creationId xmlns:a16="http://schemas.microsoft.com/office/drawing/2014/main" id="{93CAA3E2-A9F3-8D1B-49C6-52865810C3C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18761" y="-4331"/>
            <a:ext cx="3273238" cy="3383891"/>
          </a:xfrm>
          <a:custGeom>
            <a:avLst/>
            <a:gdLst/>
            <a:ahLst/>
            <a:cxnLst/>
            <a:rect l="l" t="t" r="r" b="b"/>
            <a:pathLst>
              <a:path w="3273238" h="3383891">
                <a:moveTo>
                  <a:pt x="122841" y="0"/>
                </a:moveTo>
                <a:lnTo>
                  <a:pt x="3273238" y="0"/>
                </a:lnTo>
                <a:lnTo>
                  <a:pt x="3273238" y="3291335"/>
                </a:lnTo>
                <a:lnTo>
                  <a:pt x="3118338" y="3331164"/>
                </a:lnTo>
                <a:cubicBezTo>
                  <a:pt x="2949390" y="3365736"/>
                  <a:pt x="2774463" y="3383891"/>
                  <a:pt x="2595295" y="3383891"/>
                </a:cubicBezTo>
                <a:cubicBezTo>
                  <a:pt x="1161953" y="3383891"/>
                  <a:pt x="0" y="2221938"/>
                  <a:pt x="0" y="788596"/>
                </a:cubicBezTo>
                <a:cubicBezTo>
                  <a:pt x="0" y="519845"/>
                  <a:pt x="40850" y="260634"/>
                  <a:pt x="116679" y="16835"/>
                </a:cubicBezTo>
                <a:close/>
              </a:path>
            </a:pathLst>
          </a:custGeom>
        </p:spPr>
      </p:pic>
      <p:sp>
        <p:nvSpPr>
          <p:cNvPr id="1247" name="Freeform: Shape 1246">
            <a:extLst>
              <a:ext uri="{FF2B5EF4-FFF2-40B4-BE49-F238E27FC236}">
                <a16:creationId xmlns:a16="http://schemas.microsoft.com/office/drawing/2014/main" id="{CB14CE1B-4BC5-4EF2-BE3D-05E4F580B3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99331" y="3907418"/>
            <a:ext cx="2992669" cy="2950582"/>
          </a:xfrm>
          <a:custGeom>
            <a:avLst/>
            <a:gdLst>
              <a:gd name="connsiteX0" fmla="*/ 2052140 w 2992669"/>
              <a:gd name="connsiteY0" fmla="*/ 0 h 2950582"/>
              <a:gd name="connsiteX1" fmla="*/ 2850926 w 2992669"/>
              <a:gd name="connsiteY1" fmla="*/ 161267 h 2950582"/>
              <a:gd name="connsiteX2" fmla="*/ 2992669 w 2992669"/>
              <a:gd name="connsiteY2" fmla="*/ 229549 h 2950582"/>
              <a:gd name="connsiteX3" fmla="*/ 2992669 w 2992669"/>
              <a:gd name="connsiteY3" fmla="*/ 2950582 h 2950582"/>
              <a:gd name="connsiteX4" fmla="*/ 209274 w 2992669"/>
              <a:gd name="connsiteY4" fmla="*/ 2950582 h 2950582"/>
              <a:gd name="connsiteX5" fmla="*/ 161267 w 2992669"/>
              <a:gd name="connsiteY5" fmla="*/ 2850926 h 2950582"/>
              <a:gd name="connsiteX6" fmla="*/ 0 w 2992669"/>
              <a:gd name="connsiteY6" fmla="*/ 2052140 h 2950582"/>
              <a:gd name="connsiteX7" fmla="*/ 2052140 w 2992669"/>
              <a:gd name="connsiteY7" fmla="*/ 0 h 2950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92669" h="2950582">
                <a:moveTo>
                  <a:pt x="2052140" y="0"/>
                </a:moveTo>
                <a:cubicBezTo>
                  <a:pt x="2335482" y="0"/>
                  <a:pt x="2605411" y="57424"/>
                  <a:pt x="2850926" y="161267"/>
                </a:cubicBezTo>
                <a:lnTo>
                  <a:pt x="2992669" y="229549"/>
                </a:lnTo>
                <a:lnTo>
                  <a:pt x="2992669" y="2950582"/>
                </a:lnTo>
                <a:lnTo>
                  <a:pt x="209274" y="2950582"/>
                </a:lnTo>
                <a:lnTo>
                  <a:pt x="161267" y="2850926"/>
                </a:lnTo>
                <a:cubicBezTo>
                  <a:pt x="57423" y="2605411"/>
                  <a:pt x="0" y="2335482"/>
                  <a:pt x="0" y="2052140"/>
                </a:cubicBezTo>
                <a:cubicBezTo>
                  <a:pt x="0" y="918774"/>
                  <a:pt x="918774" y="0"/>
                  <a:pt x="205214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5" name="Picture 1">
            <a:extLst>
              <a:ext uri="{FF2B5EF4-FFF2-40B4-BE49-F238E27FC236}">
                <a16:creationId xmlns:a16="http://schemas.microsoft.com/office/drawing/2014/main" id="{F01F0159-F992-4B32-88FC-AA0E7719B4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0774700" y="5382709"/>
            <a:ext cx="782347" cy="653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>
            <a:extLst>
              <a:ext uri="{FF2B5EF4-FFF2-40B4-BE49-F238E27FC236}">
                <a16:creationId xmlns:a16="http://schemas.microsoft.com/office/drawing/2014/main" id="{A222DE27-C520-81C9-5277-070E6851282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87240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1E9D6D6A-9F6D-482B-BDE2-C3919B56D7B5}"/>
              </a:ext>
            </a:extLst>
          </p:cNvPr>
          <p:cNvSpPr/>
          <p:nvPr/>
        </p:nvSpPr>
        <p:spPr>
          <a:xfrm>
            <a:off x="316279" y="1156928"/>
            <a:ext cx="115497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2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Elección de nueva Junta</a:t>
            </a:r>
            <a:endParaRPr lang="es-ES" sz="2000" dirty="0">
              <a:solidFill>
                <a:schemeClr val="tx2"/>
              </a:solidFill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4C4A5DE8-1A07-4175-A1FE-066C3D7C8FC5}"/>
              </a:ext>
            </a:extLst>
          </p:cNvPr>
          <p:cNvCxnSpPr>
            <a:cxnSpLocks/>
          </p:cNvCxnSpPr>
          <p:nvPr/>
        </p:nvCxnSpPr>
        <p:spPr>
          <a:xfrm flipV="1">
            <a:off x="933856" y="1519671"/>
            <a:ext cx="10953345" cy="9512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uadroTexto 20">
            <a:extLst>
              <a:ext uri="{FF2B5EF4-FFF2-40B4-BE49-F238E27FC236}">
                <a16:creationId xmlns:a16="http://schemas.microsoft.com/office/drawing/2014/main" id="{F7A64516-E42F-4D68-8BD9-13E5F04531C6}"/>
              </a:ext>
            </a:extLst>
          </p:cNvPr>
          <p:cNvSpPr txBox="1"/>
          <p:nvPr/>
        </p:nvSpPr>
        <p:spPr>
          <a:xfrm>
            <a:off x="708660" y="2705893"/>
            <a:ext cx="10102042" cy="29951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altLang="es-ES" sz="2000" b="1" u="sng" dirty="0">
                <a:solidFill>
                  <a:srgbClr val="FF0000"/>
                </a:solidFill>
                <a:latin typeface="Comic Sans MS" panose="030F0702030302020204" pitchFamily="66" charset="0"/>
              </a:rPr>
              <a:t>PRESIDENTE/A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altLang="es-ES" sz="2000" b="1" u="sng" dirty="0">
                <a:solidFill>
                  <a:srgbClr val="FF0000"/>
                </a:solidFill>
                <a:latin typeface="Comic Sans MS" panose="030F0702030302020204" pitchFamily="66" charset="0"/>
              </a:rPr>
              <a:t>VICEPRESIDENTE/A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000" b="1" u="sng" dirty="0">
                <a:solidFill>
                  <a:srgbClr val="FF0000"/>
                </a:solidFill>
                <a:latin typeface="Comic Sans MS" panose="030F0702030302020204" pitchFamily="66" charset="0"/>
              </a:rPr>
              <a:t>SECRETARIO/A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 sz="2000" b="1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000" b="1" u="sng" dirty="0">
                <a:solidFill>
                  <a:schemeClr val="accent5"/>
                </a:solidFill>
                <a:latin typeface="Comic Sans MS" panose="030F0702030302020204" pitchFamily="66" charset="0"/>
              </a:rPr>
              <a:t>VOCALES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 sz="2000" b="1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000" b="1" u="sng" dirty="0">
                <a:solidFill>
                  <a:schemeClr val="accent6"/>
                </a:solidFill>
                <a:latin typeface="Comic Sans MS" panose="030F0702030302020204" pitchFamily="66" charset="0"/>
              </a:rPr>
              <a:t>COLABORADORES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8D8849A-0AB5-371F-25AC-176C038DA38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2854" y="1614795"/>
            <a:ext cx="6630486" cy="4826911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F4E8FDAF-158F-449C-1E63-2CF5E629EC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581" b="97006" l="3175" r="89881">
                        <a14:foregroundMark x1="8135" y1="75749" x2="25595" y2="23952"/>
                        <a14:foregroundMark x1="3175" y1="19461" x2="3175" y2="72455"/>
                        <a14:foregroundMark x1="18056" y1="97006" x2="15873" y2="82335"/>
                        <a14:foregroundMark x1="20833" y1="68563" x2="21230" y2="53892"/>
                        <a14:foregroundMark x1="58333" y1="47305" x2="68254" y2="32635"/>
                        <a14:foregroundMark x1="78770" y1="34132" x2="85714" y2="25449"/>
                        <a14:foregroundMark x1="78373" y1="44910" x2="77579" y2="32036"/>
                        <a14:foregroundMark x1="80952" y1="46407" x2="79167" y2="34132"/>
                        <a14:foregroundMark x1="75198" y1="35030" x2="78571" y2="26347"/>
                        <a14:foregroundMark x1="46032" y1="82335" x2="46032" y2="7634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52854" y="3260356"/>
            <a:ext cx="4800600" cy="3181350"/>
          </a:xfrm>
          <a:prstGeom prst="rect">
            <a:avLst/>
          </a:prstGeom>
        </p:spPr>
      </p:pic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106BE9D5-A3E8-0F0A-B04A-5DF930F7BAC2}"/>
              </a:ext>
            </a:extLst>
          </p:cNvPr>
          <p:cNvSpPr/>
          <p:nvPr/>
        </p:nvSpPr>
        <p:spPr>
          <a:xfrm>
            <a:off x="7652584" y="2812781"/>
            <a:ext cx="2915813" cy="55585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dirty="0"/>
              <a:t>Voluntarios</a:t>
            </a:r>
          </a:p>
        </p:txBody>
      </p:sp>
    </p:spTree>
    <p:extLst>
      <p:ext uri="{BB962C8B-B14F-4D97-AF65-F5344CB8AC3E}">
        <p14:creationId xmlns:p14="http://schemas.microsoft.com/office/powerpoint/2010/main" val="39356166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5D7338B7-4CCE-41D7-B624-52CA9F18AD04}"/>
              </a:ext>
            </a:extLst>
          </p:cNvPr>
          <p:cNvSpPr/>
          <p:nvPr/>
        </p:nvSpPr>
        <p:spPr>
          <a:xfrm>
            <a:off x="508880" y="1410642"/>
            <a:ext cx="115497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2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Propuestas, ideas, ruegos y preguntas</a:t>
            </a:r>
            <a:endParaRPr lang="es-ES" sz="2000" dirty="0">
              <a:solidFill>
                <a:schemeClr val="tx2"/>
              </a:solidFill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68BDBFBC-D8F1-4F2A-829A-C4300DDD87B6}"/>
              </a:ext>
            </a:extLst>
          </p:cNvPr>
          <p:cNvCxnSpPr>
            <a:cxnSpLocks/>
          </p:cNvCxnSpPr>
          <p:nvPr/>
        </p:nvCxnSpPr>
        <p:spPr>
          <a:xfrm flipV="1">
            <a:off x="1105247" y="1886761"/>
            <a:ext cx="10953345" cy="9512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 descr="Mentoring, más preguntas y menos consejos – Escuela de Mentoring. Gen  Consulting Desarrollo de Proyectos">
            <a:extLst>
              <a:ext uri="{FF2B5EF4-FFF2-40B4-BE49-F238E27FC236}">
                <a16:creationId xmlns:a16="http://schemas.microsoft.com/office/drawing/2014/main" id="{43B18761-8513-4838-BEB6-864C8752CA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85260" y="2853810"/>
            <a:ext cx="4030698" cy="2535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42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933B0733-F3A2-41E6-8D00-F67F9CD65C26}"/>
              </a:ext>
            </a:extLst>
          </p:cNvPr>
          <p:cNvSpPr/>
          <p:nvPr/>
        </p:nvSpPr>
        <p:spPr>
          <a:xfrm>
            <a:off x="757963" y="844820"/>
            <a:ext cx="11173842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ORDEN DEL DÍA:</a:t>
            </a:r>
          </a:p>
          <a:p>
            <a:pPr algn="ctr"/>
            <a:endParaRPr lang="es-ES" sz="900" b="1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828000" algn="just">
              <a:spcBef>
                <a:spcPts val="1800"/>
              </a:spcBef>
            </a:pPr>
            <a:r>
              <a:rPr lang="es-ES" sz="2000" b="1" dirty="0">
                <a:solidFill>
                  <a:srgbClr val="FF000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Primero</a:t>
            </a:r>
            <a:r>
              <a:rPr lang="es-ES" sz="2000" dirty="0">
                <a:solidFill>
                  <a:schemeClr val="tx2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Bienvenida / Información AFA</a:t>
            </a:r>
          </a:p>
          <a:p>
            <a:pPr indent="-828000" algn="just">
              <a:spcBef>
                <a:spcPts val="1800"/>
              </a:spcBef>
            </a:pPr>
            <a:r>
              <a:rPr lang="es-ES" sz="2000" b="1" dirty="0">
                <a:solidFill>
                  <a:srgbClr val="FF000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Segundo</a:t>
            </a:r>
            <a:r>
              <a:rPr lang="es-ES" sz="2000" baseline="30000" dirty="0">
                <a:solidFill>
                  <a:schemeClr val="tx2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s-ES" sz="2000" dirty="0">
                <a:solidFill>
                  <a:schemeClr val="tx2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sz="2000" dirty="0">
                <a:solidFill>
                  <a:schemeClr val="tx2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Aprobación del acta de la Asamblea anterior (Julio 2023)</a:t>
            </a:r>
          </a:p>
          <a:p>
            <a:pPr indent="-828000" algn="just">
              <a:spcBef>
                <a:spcPts val="1800"/>
              </a:spcBef>
            </a:pPr>
            <a:r>
              <a:rPr lang="es-ES" sz="2000" b="1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Tercero: </a:t>
            </a:r>
            <a:r>
              <a:rPr lang="es-ES" sz="2000" dirty="0">
                <a:solidFill>
                  <a:schemeClr val="tx2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Balance de cuentas 2023/2024</a:t>
            </a:r>
          </a:p>
          <a:p>
            <a:pPr indent="-828000" algn="just">
              <a:spcBef>
                <a:spcPts val="1800"/>
              </a:spcBef>
            </a:pPr>
            <a:r>
              <a:rPr lang="es-ES" sz="2000" b="1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Cuarto:</a:t>
            </a:r>
            <a:r>
              <a:rPr lang="es-ES" sz="2000" b="1" dirty="0">
                <a:solidFill>
                  <a:schemeClr val="tx2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es-ES" sz="2000" dirty="0">
                <a:solidFill>
                  <a:schemeClr val="tx2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Cuestiones reseñables curso 2023-2024 </a:t>
            </a:r>
          </a:p>
          <a:p>
            <a:pPr indent="-828000" algn="just">
              <a:spcBef>
                <a:spcPts val="1800"/>
              </a:spcBef>
            </a:pPr>
            <a:r>
              <a:rPr lang="es-ES" sz="2000" b="1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Quinto: </a:t>
            </a:r>
            <a:r>
              <a:rPr lang="es-ES" sz="2000" dirty="0">
                <a:solidFill>
                  <a:schemeClr val="tx2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Novedades curso 2024-2025</a:t>
            </a:r>
          </a:p>
          <a:p>
            <a:pPr algn="l"/>
            <a:endParaRPr lang="es-ES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s-ES" sz="2000" b="1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Sexto</a:t>
            </a:r>
            <a:r>
              <a:rPr lang="es-ES" sz="2000" b="1" dirty="0">
                <a:solidFill>
                  <a:schemeClr val="tx2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: </a:t>
            </a:r>
            <a:r>
              <a:rPr lang="es-ES" sz="2000" dirty="0">
                <a:solidFill>
                  <a:schemeClr val="tx2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Elección de nueva Junta</a:t>
            </a:r>
          </a:p>
          <a:p>
            <a:endParaRPr lang="es-ES" sz="2000" dirty="0">
              <a:solidFill>
                <a:schemeClr val="tx2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r>
              <a:rPr lang="es-ES" sz="2000" b="1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Séptimo</a:t>
            </a:r>
            <a:r>
              <a:rPr lang="es-ES" sz="2000" b="1" dirty="0">
                <a:solidFill>
                  <a:schemeClr val="tx2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: </a:t>
            </a:r>
            <a:r>
              <a:rPr lang="es-ES" sz="2000" dirty="0">
                <a:solidFill>
                  <a:schemeClr val="tx2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Ruegos y preguntas </a:t>
            </a:r>
          </a:p>
          <a:p>
            <a:pPr algn="just"/>
            <a:endParaRPr lang="es-ES" b="1" dirty="0">
              <a:solidFill>
                <a:schemeClr val="tx2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just"/>
            <a:endParaRPr lang="es-ES" b="1" dirty="0">
              <a:solidFill>
                <a:schemeClr val="tx2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942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C4FBCBBA-BD8C-EC78-D3C5-7B0313618F30}"/>
              </a:ext>
            </a:extLst>
          </p:cNvPr>
          <p:cNvSpPr/>
          <p:nvPr/>
        </p:nvSpPr>
        <p:spPr>
          <a:xfrm>
            <a:off x="1065965" y="1940240"/>
            <a:ext cx="6803704" cy="4455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300"/>
              </a:spcAft>
              <a:buClr>
                <a:srgbClr val="000000"/>
              </a:buClr>
              <a:buSzPts val="1200"/>
              <a:buFont typeface="+mj-lt"/>
              <a:buAutoNum type="arabicParenR"/>
              <a:tabLst>
                <a:tab pos="143510" algn="l"/>
              </a:tabLst>
            </a:pPr>
            <a:r>
              <a:rPr lang="es-ES" sz="1400" b="1" dirty="0">
                <a:solidFill>
                  <a:srgbClr val="000000"/>
                </a:solidFill>
                <a:latin typeface="Verdana" panose="020B0604030504040204" pitchFamily="34" charset="0"/>
              </a:rPr>
              <a:t>Tramitación/Gestión de la subvención.</a:t>
            </a:r>
          </a:p>
          <a:p>
            <a:pPr marL="342900" indent="-342900" algn="just">
              <a:lnSpc>
                <a:spcPct val="150000"/>
              </a:lnSpc>
              <a:spcAft>
                <a:spcPts val="300"/>
              </a:spcAft>
              <a:buClr>
                <a:srgbClr val="000000"/>
              </a:buClr>
              <a:buSzPts val="1200"/>
              <a:buFont typeface="+mj-lt"/>
              <a:buAutoNum type="arabicParenR"/>
              <a:tabLst>
                <a:tab pos="143510" algn="l"/>
              </a:tabLst>
            </a:pPr>
            <a:r>
              <a:rPr lang="es-ES" sz="1400" b="1" dirty="0">
                <a:solidFill>
                  <a:srgbClr val="000000"/>
                </a:solidFill>
                <a:latin typeface="Verdana" panose="020B0604030504040204" pitchFamily="34" charset="0"/>
              </a:rPr>
              <a:t>Gestión de cuotas familias.</a:t>
            </a:r>
          </a:p>
          <a:p>
            <a:pPr marL="342900" lvl="0" indent="-342900" algn="just">
              <a:lnSpc>
                <a:spcPct val="150000"/>
              </a:lnSpc>
              <a:spcAft>
                <a:spcPts val="300"/>
              </a:spcAft>
              <a:buClr>
                <a:srgbClr val="000000"/>
              </a:buClr>
              <a:buSzPts val="1200"/>
              <a:buFont typeface="+mj-lt"/>
              <a:buAutoNum type="arabicParenR"/>
              <a:tabLst>
                <a:tab pos="143510" algn="l"/>
              </a:tabLst>
            </a:pPr>
            <a:r>
              <a:rPr lang="es-ES" sz="1400" b="1" dirty="0">
                <a:solidFill>
                  <a:srgbClr val="000000"/>
                </a:solidFill>
                <a:latin typeface="Verdana" panose="020B0604030504040204" pitchFamily="34" charset="0"/>
              </a:rPr>
              <a:t>Soporte al Centro.</a:t>
            </a:r>
          </a:p>
          <a:p>
            <a:pPr marL="342900" lvl="0" indent="-342900" algn="just">
              <a:lnSpc>
                <a:spcPct val="150000"/>
              </a:lnSpc>
              <a:spcAft>
                <a:spcPts val="300"/>
              </a:spcAft>
              <a:buClr>
                <a:srgbClr val="000000"/>
              </a:buClr>
              <a:buSzPts val="1200"/>
              <a:buFont typeface="+mj-lt"/>
              <a:buAutoNum type="arabicParenR"/>
              <a:tabLst>
                <a:tab pos="143510" algn="l"/>
              </a:tabLst>
            </a:pPr>
            <a:r>
              <a:rPr lang="es-ES" sz="1400" b="1" dirty="0">
                <a:solidFill>
                  <a:srgbClr val="000000"/>
                </a:solidFill>
                <a:latin typeface="Verdana" panose="020B0604030504040204" pitchFamily="34" charset="0"/>
              </a:rPr>
              <a:t>Autorización de compras/material.</a:t>
            </a:r>
          </a:p>
          <a:p>
            <a:pPr marL="342900" lvl="0" indent="-342900" algn="just">
              <a:lnSpc>
                <a:spcPct val="150000"/>
              </a:lnSpc>
              <a:spcAft>
                <a:spcPts val="300"/>
              </a:spcAft>
              <a:buClr>
                <a:srgbClr val="000000"/>
              </a:buClr>
              <a:buSzPts val="1200"/>
              <a:buFont typeface="+mj-lt"/>
              <a:buAutoNum type="arabicParenR"/>
              <a:tabLst>
                <a:tab pos="143510" algn="l"/>
              </a:tabLst>
            </a:pPr>
            <a:r>
              <a:rPr lang="es-ES" sz="1400" b="1" dirty="0">
                <a:solidFill>
                  <a:srgbClr val="000000"/>
                </a:solidFill>
                <a:latin typeface="Verdana" panose="020B0604030504040204" pitchFamily="34" charset="0"/>
              </a:rPr>
              <a:t>Contratos:</a:t>
            </a:r>
          </a:p>
          <a:p>
            <a:pPr marL="800100" lvl="1" indent="-342900" algn="just">
              <a:spcAft>
                <a:spcPts val="600"/>
              </a:spcAft>
              <a:buClr>
                <a:srgbClr val="000000"/>
              </a:buClr>
              <a:buSzPts val="1200"/>
              <a:buFont typeface="+mj-lt"/>
              <a:buAutoNum type="arabicParenR"/>
              <a:tabLst>
                <a:tab pos="143510" algn="l"/>
              </a:tabLst>
            </a:pPr>
            <a:r>
              <a:rPr lang="es-ES" sz="1400" b="1" dirty="0">
                <a:solidFill>
                  <a:srgbClr val="000000"/>
                </a:solidFill>
                <a:latin typeface="Verdana" panose="020B0604030504040204" pitchFamily="34" charset="0"/>
              </a:rPr>
              <a:t>Cocina</a:t>
            </a:r>
          </a:p>
          <a:p>
            <a:pPr marL="800100" lvl="1" indent="-342900" algn="just">
              <a:spcAft>
                <a:spcPts val="600"/>
              </a:spcAft>
              <a:buClr>
                <a:srgbClr val="000000"/>
              </a:buClr>
              <a:buSzPts val="1200"/>
              <a:buFont typeface="+mj-lt"/>
              <a:buAutoNum type="arabicParenR"/>
              <a:tabLst>
                <a:tab pos="143510" algn="l"/>
              </a:tabLst>
            </a:pPr>
            <a:r>
              <a:rPr lang="es-ES" sz="1400" b="1" dirty="0">
                <a:solidFill>
                  <a:srgbClr val="000000"/>
                </a:solidFill>
                <a:latin typeface="Verdana" panose="020B0604030504040204" pitchFamily="34" charset="0"/>
              </a:rPr>
              <a:t>Aplicación escolar</a:t>
            </a:r>
          </a:p>
          <a:p>
            <a:pPr marL="800100" lvl="1" indent="-342900" algn="just">
              <a:spcAft>
                <a:spcPts val="600"/>
              </a:spcAft>
              <a:buClr>
                <a:srgbClr val="000000"/>
              </a:buClr>
              <a:buSzPts val="1200"/>
              <a:buFont typeface="+mj-lt"/>
              <a:buAutoNum type="arabicParenR"/>
              <a:tabLst>
                <a:tab pos="143510" algn="l"/>
              </a:tabLst>
            </a:pPr>
            <a:r>
              <a:rPr lang="es-ES" sz="1400" b="1" dirty="0">
                <a:solidFill>
                  <a:srgbClr val="000000"/>
                </a:solidFill>
                <a:latin typeface="Verdana" panose="020B0604030504040204" pitchFamily="34" charset="0"/>
              </a:rPr>
              <a:t>Seguro</a:t>
            </a:r>
          </a:p>
          <a:p>
            <a:pPr marL="800100" lvl="1" indent="-342900" algn="just">
              <a:spcAft>
                <a:spcPts val="600"/>
              </a:spcAft>
              <a:buClr>
                <a:srgbClr val="000000"/>
              </a:buClr>
              <a:buSzPts val="1200"/>
              <a:buFont typeface="+mj-lt"/>
              <a:buAutoNum type="arabicParenR"/>
              <a:tabLst>
                <a:tab pos="143510" algn="l"/>
              </a:tabLst>
            </a:pPr>
            <a:r>
              <a:rPr lang="es-ES" sz="1400" b="1" dirty="0">
                <a:solidFill>
                  <a:srgbClr val="000000"/>
                </a:solidFill>
                <a:latin typeface="Verdana" panose="020B0604030504040204" pitchFamily="34" charset="0"/>
              </a:rPr>
              <a:t>Varios (Animales, higiene, droguería, internet, etc…)</a:t>
            </a:r>
          </a:p>
          <a:p>
            <a:pPr marL="800100" lvl="1" indent="-342900" algn="just">
              <a:spcAft>
                <a:spcPts val="600"/>
              </a:spcAft>
              <a:buClr>
                <a:srgbClr val="000000"/>
              </a:buClr>
              <a:buSzPts val="1200"/>
              <a:buFont typeface="+mj-lt"/>
              <a:buAutoNum type="arabicParenR"/>
              <a:tabLst>
                <a:tab pos="143510" algn="l"/>
              </a:tabLst>
            </a:pPr>
            <a:r>
              <a:rPr lang="es-ES" sz="1400" b="1" dirty="0">
                <a:solidFill>
                  <a:srgbClr val="000000"/>
                </a:solidFill>
                <a:latin typeface="Verdana" panose="020B0604030504040204" pitchFamily="34" charset="0"/>
              </a:rPr>
              <a:t>Actividades extraescolares</a:t>
            </a:r>
          </a:p>
          <a:p>
            <a:pPr marL="1257300" lvl="3" indent="-342900" algn="just">
              <a:spcAft>
                <a:spcPts val="60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tabLst>
                <a:tab pos="603250" algn="l"/>
              </a:tabLst>
            </a:pPr>
            <a:r>
              <a:rPr lang="es-ES" sz="1400" dirty="0">
                <a:solidFill>
                  <a:srgbClr val="0070C0"/>
                </a:solidFill>
                <a:latin typeface="Verdana" panose="020B0604030504040204" pitchFamily="34" charset="0"/>
              </a:rPr>
              <a:t>Inglés</a:t>
            </a:r>
          </a:p>
          <a:p>
            <a:pPr marL="1257300" lvl="3" indent="-342900" algn="just">
              <a:spcAft>
                <a:spcPts val="60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tabLst>
                <a:tab pos="603250" algn="l"/>
              </a:tabLst>
            </a:pPr>
            <a:r>
              <a:rPr lang="es-ES" sz="1400" dirty="0">
                <a:solidFill>
                  <a:srgbClr val="0070C0"/>
                </a:solidFill>
                <a:latin typeface="Verdana" panose="020B0604030504040204" pitchFamily="34" charset="0"/>
              </a:rPr>
              <a:t>Psicomotricidad</a:t>
            </a:r>
          </a:p>
          <a:p>
            <a:pPr marL="1257300" lvl="3" indent="-342900" algn="just">
              <a:spcAft>
                <a:spcPts val="60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tabLst>
                <a:tab pos="603250" algn="l"/>
              </a:tabLst>
            </a:pPr>
            <a:r>
              <a:rPr lang="es-ES" sz="1400" dirty="0" err="1">
                <a:solidFill>
                  <a:srgbClr val="0070C0"/>
                </a:solidFill>
                <a:latin typeface="Verdana" panose="020B0604030504040204" pitchFamily="34" charset="0"/>
              </a:rPr>
              <a:t>Mini-tardes</a:t>
            </a:r>
            <a:endParaRPr lang="es-ES" sz="1400" dirty="0">
              <a:solidFill>
                <a:srgbClr val="0070C0"/>
              </a:solidFill>
              <a:latin typeface="Verdana" panose="020B0604030504040204" pitchFamily="34" charset="0"/>
            </a:endParaRPr>
          </a:p>
          <a:p>
            <a:pPr marL="1257300" lvl="3" indent="-342900" algn="just">
              <a:spcAft>
                <a:spcPts val="60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tabLst>
                <a:tab pos="603250" algn="l"/>
              </a:tabLst>
            </a:pPr>
            <a:r>
              <a:rPr lang="es-ES" sz="1400" dirty="0">
                <a:solidFill>
                  <a:srgbClr val="0070C0"/>
                </a:solidFill>
                <a:latin typeface="Verdana" panose="020B0604030504040204" pitchFamily="34" charset="0"/>
              </a:rPr>
              <a:t>Salidas/Visitas</a:t>
            </a:r>
          </a:p>
        </p:txBody>
      </p:sp>
      <p:pic>
        <p:nvPicPr>
          <p:cNvPr id="2052" name="Picture 4" descr="Charla de bienvenida a familias de 1º ESO – IES Isabel Perillán y Quirós">
            <a:extLst>
              <a:ext uri="{FF2B5EF4-FFF2-40B4-BE49-F238E27FC236}">
                <a16:creationId xmlns:a16="http://schemas.microsoft.com/office/drawing/2014/main" id="{11949B60-DF32-2B9B-9EC0-87EBA8CAF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AF9FE"/>
              </a:clrFrom>
              <a:clrTo>
                <a:srgbClr val="FAF9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91403" y="1670129"/>
            <a:ext cx="1992084" cy="1262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BF2154C6-931A-7C6E-DD4C-01F10B801300}"/>
              </a:ext>
            </a:extLst>
          </p:cNvPr>
          <p:cNvSpPr/>
          <p:nvPr/>
        </p:nvSpPr>
        <p:spPr>
          <a:xfrm>
            <a:off x="316279" y="1156928"/>
            <a:ext cx="115497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2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Bienvenida / Información</a:t>
            </a:r>
            <a:endParaRPr lang="es-ES" sz="2000" dirty="0">
              <a:solidFill>
                <a:schemeClr val="tx2"/>
              </a:solidFill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F0F98B7C-A113-DF89-0C9B-E4ABBBA16505}"/>
              </a:ext>
            </a:extLst>
          </p:cNvPr>
          <p:cNvCxnSpPr>
            <a:cxnSpLocks/>
          </p:cNvCxnSpPr>
          <p:nvPr/>
        </p:nvCxnSpPr>
        <p:spPr>
          <a:xfrm flipV="1">
            <a:off x="933856" y="1519671"/>
            <a:ext cx="10953345" cy="9512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4" name="Picture 6" descr="Pizarra y banner infantil. | Vector Premium">
            <a:extLst>
              <a:ext uri="{FF2B5EF4-FFF2-40B4-BE49-F238E27FC236}">
                <a16:creationId xmlns:a16="http://schemas.microsoft.com/office/drawing/2014/main" id="{94B1FCDA-038D-5569-B96D-DB5F7E7C57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04779" y="3429000"/>
            <a:ext cx="3521256" cy="3048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C7B206E-5B06-0D70-641B-BA70007041CE}"/>
              </a:ext>
            </a:extLst>
          </p:cNvPr>
          <p:cNvSpPr txBox="1"/>
          <p:nvPr/>
        </p:nvSpPr>
        <p:spPr>
          <a:xfrm>
            <a:off x="8500152" y="5014752"/>
            <a:ext cx="190876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Dreaming Outloud Pro" panose="020B0604020202020204" pitchFamily="66" charset="0"/>
                <a:cs typeface="Dreaming Outloud Pro" panose="020B0604020202020204" pitchFamily="66" charset="0"/>
              </a:rPr>
              <a:t>Labor Educativa</a:t>
            </a:r>
          </a:p>
          <a:p>
            <a:pPr algn="ctr"/>
            <a:r>
              <a:rPr lang="es-ES" sz="2400" b="1" dirty="0">
                <a:solidFill>
                  <a:schemeClr val="bg1"/>
                </a:solidFill>
                <a:latin typeface="Dreaming Outloud Pro" panose="020B0604020202020204" pitchFamily="66" charset="0"/>
                <a:cs typeface="Dreaming Outloud Pro" panose="020B0604020202020204" pitchFamily="66" charset="0"/>
              </a:rPr>
              <a:t>(</a:t>
            </a:r>
            <a:r>
              <a:rPr lang="es-ES" sz="2000" b="1" dirty="0">
                <a:solidFill>
                  <a:schemeClr val="bg1"/>
                </a:solidFill>
                <a:latin typeface="Dreaming Outloud Pro" panose="020B0604020202020204" pitchFamily="66" charset="0"/>
                <a:cs typeface="Dreaming Outloud Pro" panose="020B0604020202020204" pitchFamily="66" charset="0"/>
              </a:rPr>
              <a:t>AFA-</a:t>
            </a:r>
            <a:r>
              <a:rPr lang="es-ES" sz="2400" b="1" dirty="0">
                <a:solidFill>
                  <a:schemeClr val="bg1"/>
                </a:solidFill>
                <a:latin typeface="Dreaming Outloud Pro" panose="020B0604020202020204" pitchFamily="66" charset="0"/>
                <a:cs typeface="Dreaming Outloud Pro" panose="020B0604020202020204" pitchFamily="66" charset="0"/>
              </a:rPr>
              <a:t> </a:t>
            </a:r>
            <a:r>
              <a:rPr lang="es-ES" sz="2000" b="1" dirty="0">
                <a:solidFill>
                  <a:schemeClr val="bg1"/>
                </a:solidFill>
                <a:latin typeface="Dreaming Outloud Pro" panose="020B0604020202020204" pitchFamily="66" charset="0"/>
                <a:cs typeface="Dreaming Outloud Pro" panose="020B0604020202020204" pitchFamily="66" charset="0"/>
              </a:rPr>
              <a:t>CENTRO</a:t>
            </a:r>
            <a:r>
              <a:rPr lang="es-ES" sz="2400" b="1" dirty="0">
                <a:solidFill>
                  <a:schemeClr val="bg1"/>
                </a:solidFill>
                <a:latin typeface="Dreaming Outloud Pro" panose="020B0604020202020204" pitchFamily="66" charset="0"/>
                <a:cs typeface="Dreaming Outloud Pro" panose="020B0604020202020204" pitchFamily="66" charset="0"/>
              </a:rPr>
              <a:t>)</a:t>
            </a: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06D6912C-E867-4064-761B-6B6E1D79126D}"/>
              </a:ext>
            </a:extLst>
          </p:cNvPr>
          <p:cNvCxnSpPr>
            <a:cxnSpLocks/>
          </p:cNvCxnSpPr>
          <p:nvPr/>
        </p:nvCxnSpPr>
        <p:spPr>
          <a:xfrm flipH="1">
            <a:off x="9268097" y="2932612"/>
            <a:ext cx="2638697" cy="0"/>
          </a:xfrm>
          <a:prstGeom prst="line">
            <a:avLst/>
          </a:prstGeom>
          <a:ln w="57150">
            <a:solidFill>
              <a:srgbClr val="EB1D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7CA945E5-4473-04B6-A2B9-5D6B825E1BA5}"/>
              </a:ext>
            </a:extLst>
          </p:cNvPr>
          <p:cNvCxnSpPr/>
          <p:nvPr/>
        </p:nvCxnSpPr>
        <p:spPr>
          <a:xfrm flipV="1">
            <a:off x="8717280" y="5775960"/>
            <a:ext cx="403860" cy="43912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6305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rma libre: forma 14">
            <a:extLst>
              <a:ext uri="{FF2B5EF4-FFF2-40B4-BE49-F238E27FC236}">
                <a16:creationId xmlns:a16="http://schemas.microsoft.com/office/drawing/2014/main" id="{C8DD7118-DC14-3549-E49B-E7F468B86455}"/>
              </a:ext>
            </a:extLst>
          </p:cNvPr>
          <p:cNvSpPr/>
          <p:nvPr/>
        </p:nvSpPr>
        <p:spPr>
          <a:xfrm rot="241471">
            <a:off x="706374" y="4320332"/>
            <a:ext cx="4947727" cy="2321020"/>
          </a:xfrm>
          <a:custGeom>
            <a:avLst/>
            <a:gdLst>
              <a:gd name="connsiteX0" fmla="*/ 1662419 w 4953195"/>
              <a:gd name="connsiteY0" fmla="*/ 2184193 h 2305871"/>
              <a:gd name="connsiteX1" fmla="*/ 251630 w 4953195"/>
              <a:gd name="connsiteY1" fmla="*/ 2190724 h 2305871"/>
              <a:gd name="connsiteX2" fmla="*/ 94876 w 4953195"/>
              <a:gd name="connsiteY2" fmla="*/ 629713 h 2305871"/>
              <a:gd name="connsiteX3" fmla="*/ 1283596 w 4953195"/>
              <a:gd name="connsiteY3" fmla="*/ 394581 h 2305871"/>
              <a:gd name="connsiteX4" fmla="*/ 1466476 w 4953195"/>
              <a:gd name="connsiteY4" fmla="*/ 309673 h 2305871"/>
              <a:gd name="connsiteX5" fmla="*/ 1492602 w 4953195"/>
              <a:gd name="connsiteY5" fmla="*/ 179044 h 2305871"/>
              <a:gd name="connsiteX6" fmla="*/ 1891019 w 4953195"/>
              <a:gd name="connsiteY6" fmla="*/ 159450 h 2305871"/>
              <a:gd name="connsiteX7" fmla="*/ 4823630 w 4953195"/>
              <a:gd name="connsiteY7" fmla="*/ 146387 h 2305871"/>
              <a:gd name="connsiteX8" fmla="*/ 4255396 w 4953195"/>
              <a:gd name="connsiteY8" fmla="*/ 2164598 h 2305871"/>
              <a:gd name="connsiteX9" fmla="*/ 2629070 w 4953195"/>
              <a:gd name="connsiteY9" fmla="*/ 1772713 h 2305871"/>
              <a:gd name="connsiteX10" fmla="*/ 1779984 w 4953195"/>
              <a:gd name="connsiteY10" fmla="*/ 2145004 h 2305871"/>
              <a:gd name="connsiteX11" fmla="*/ 1662419 w 4953195"/>
              <a:gd name="connsiteY11" fmla="*/ 2184193 h 2305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953195" h="2305871">
                <a:moveTo>
                  <a:pt x="1662419" y="2184193"/>
                </a:moveTo>
                <a:cubicBezTo>
                  <a:pt x="1407693" y="2191813"/>
                  <a:pt x="512887" y="2449804"/>
                  <a:pt x="251630" y="2190724"/>
                </a:cubicBezTo>
                <a:cubicBezTo>
                  <a:pt x="-9627" y="1931644"/>
                  <a:pt x="-77118" y="929070"/>
                  <a:pt x="94876" y="629713"/>
                </a:cubicBezTo>
                <a:cubicBezTo>
                  <a:pt x="266870" y="330356"/>
                  <a:pt x="1054996" y="447921"/>
                  <a:pt x="1283596" y="394581"/>
                </a:cubicBezTo>
                <a:cubicBezTo>
                  <a:pt x="1512196" y="341241"/>
                  <a:pt x="1431642" y="345596"/>
                  <a:pt x="1466476" y="309673"/>
                </a:cubicBezTo>
                <a:cubicBezTo>
                  <a:pt x="1501310" y="273750"/>
                  <a:pt x="1421845" y="204081"/>
                  <a:pt x="1492602" y="179044"/>
                </a:cubicBezTo>
                <a:cubicBezTo>
                  <a:pt x="1563359" y="154007"/>
                  <a:pt x="1891019" y="159450"/>
                  <a:pt x="1891019" y="159450"/>
                </a:cubicBezTo>
                <a:cubicBezTo>
                  <a:pt x="2446190" y="154007"/>
                  <a:pt x="4429567" y="-187804"/>
                  <a:pt x="4823630" y="146387"/>
                </a:cubicBezTo>
                <a:cubicBezTo>
                  <a:pt x="5217693" y="480578"/>
                  <a:pt x="4621156" y="1893544"/>
                  <a:pt x="4255396" y="2164598"/>
                </a:cubicBezTo>
                <a:cubicBezTo>
                  <a:pt x="3889636" y="2435652"/>
                  <a:pt x="3041639" y="1775979"/>
                  <a:pt x="2629070" y="1772713"/>
                </a:cubicBezTo>
                <a:cubicBezTo>
                  <a:pt x="2216501" y="1769447"/>
                  <a:pt x="1937827" y="2080778"/>
                  <a:pt x="1779984" y="2145004"/>
                </a:cubicBezTo>
                <a:cubicBezTo>
                  <a:pt x="1622141" y="2209230"/>
                  <a:pt x="1917145" y="2176573"/>
                  <a:pt x="1662419" y="2184193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  <a:alpha val="2902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567643F5-9FAB-289D-FBFB-76F3F30FB815}"/>
              </a:ext>
            </a:extLst>
          </p:cNvPr>
          <p:cNvSpPr/>
          <p:nvPr/>
        </p:nvSpPr>
        <p:spPr>
          <a:xfrm>
            <a:off x="571283" y="1865349"/>
            <a:ext cx="6212786" cy="177372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/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B1D2D720-8560-55AF-263A-3F6DB23D282A}"/>
              </a:ext>
            </a:extLst>
          </p:cNvPr>
          <p:cNvSpPr/>
          <p:nvPr/>
        </p:nvSpPr>
        <p:spPr>
          <a:xfrm>
            <a:off x="6878348" y="1838962"/>
            <a:ext cx="4933300" cy="177372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/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7FF60B9B-ABC4-0F70-30BC-4078A40B0513}"/>
              </a:ext>
            </a:extLst>
          </p:cNvPr>
          <p:cNvSpPr/>
          <p:nvPr/>
        </p:nvSpPr>
        <p:spPr>
          <a:xfrm>
            <a:off x="933856" y="1968889"/>
            <a:ext cx="5581918" cy="42732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solidFill>
                  <a:schemeClr val="tx2"/>
                </a:solidFill>
              </a:rPr>
              <a:t>SUBVENCIÓN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8865C3B2-28BF-2793-22E8-5CB0084A8287}"/>
              </a:ext>
            </a:extLst>
          </p:cNvPr>
          <p:cNvSpPr/>
          <p:nvPr/>
        </p:nvSpPr>
        <p:spPr>
          <a:xfrm>
            <a:off x="7146642" y="1971569"/>
            <a:ext cx="4395118" cy="4248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tx2"/>
                </a:solidFill>
              </a:rPr>
              <a:t>CUOTA DE FAMILIAS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4440FDF-1AC7-C99B-81A9-AABA79535044}"/>
              </a:ext>
            </a:extLst>
          </p:cNvPr>
          <p:cNvSpPr/>
          <p:nvPr/>
        </p:nvSpPr>
        <p:spPr>
          <a:xfrm>
            <a:off x="839578" y="2588726"/>
            <a:ext cx="5676196" cy="1016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es-ES" sz="1600" dirty="0">
                <a:solidFill>
                  <a:srgbClr val="00000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Arial" panose="020B0604020202020204" pitchFamily="34" charset="0"/>
              </a:rPr>
              <a:t>Manutención de los alumnos y alumnas del CEI</a:t>
            </a:r>
            <a:endParaRPr lang="es-ES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s-ES" sz="1600" dirty="0">
                <a:solidFill>
                  <a:srgbClr val="00000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Arial" panose="020B0604020202020204" pitchFamily="34" charset="0"/>
              </a:rPr>
              <a:t>Actividades Específicas Escuela Infantil</a:t>
            </a:r>
            <a:endParaRPr lang="es-ES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s-ES" sz="1600" dirty="0">
                <a:solidFill>
                  <a:srgbClr val="00000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Arial" panose="020B0604020202020204" pitchFamily="34" charset="0"/>
              </a:rPr>
              <a:t>Gastos Generales aplicables al alumnado.</a:t>
            </a:r>
            <a:endParaRPr lang="es-ES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6853C00C-595A-7E8B-D3DE-507B29AC216F}"/>
              </a:ext>
            </a:extLst>
          </p:cNvPr>
          <p:cNvSpPr/>
          <p:nvPr/>
        </p:nvSpPr>
        <p:spPr>
          <a:xfrm>
            <a:off x="7146642" y="2588726"/>
            <a:ext cx="4474075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es-ES" sz="1600" dirty="0">
                <a:solidFill>
                  <a:srgbClr val="00000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Arial" panose="020B0604020202020204" pitchFamily="34" charset="0"/>
              </a:rPr>
              <a:t>Completar gastos no cubiertos por la subvención</a:t>
            </a:r>
          </a:p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es-ES" sz="1600" dirty="0">
                <a:solidFill>
                  <a:srgbClr val="00000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Arial" panose="020B0604020202020204" pitchFamily="34" charset="0"/>
              </a:rPr>
              <a:t>Cualquier otro gasto</a:t>
            </a:r>
            <a:endParaRPr lang="es-ES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A378F5A4-DB79-CC76-05F6-D1F39143C58C}"/>
              </a:ext>
            </a:extLst>
          </p:cNvPr>
          <p:cNvSpPr/>
          <p:nvPr/>
        </p:nvSpPr>
        <p:spPr>
          <a:xfrm>
            <a:off x="316279" y="1156928"/>
            <a:ext cx="115497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2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Bienvenida / Información</a:t>
            </a:r>
            <a:endParaRPr lang="es-ES" sz="2000" dirty="0">
              <a:solidFill>
                <a:schemeClr val="tx2"/>
              </a:solidFill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C07CB671-63D1-F2D3-C6A4-22C3A0B19B24}"/>
              </a:ext>
            </a:extLst>
          </p:cNvPr>
          <p:cNvCxnSpPr>
            <a:cxnSpLocks/>
          </p:cNvCxnSpPr>
          <p:nvPr/>
        </p:nvCxnSpPr>
        <p:spPr>
          <a:xfrm flipV="1">
            <a:off x="933856" y="1519671"/>
            <a:ext cx="10953345" cy="9512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ángulo 10">
            <a:extLst>
              <a:ext uri="{FF2B5EF4-FFF2-40B4-BE49-F238E27FC236}">
                <a16:creationId xmlns:a16="http://schemas.microsoft.com/office/drawing/2014/main" id="{D01EE226-A45F-BE5D-01C8-F57D67336113}"/>
              </a:ext>
            </a:extLst>
          </p:cNvPr>
          <p:cNvSpPr/>
          <p:nvPr/>
        </p:nvSpPr>
        <p:spPr>
          <a:xfrm>
            <a:off x="933856" y="3813646"/>
            <a:ext cx="5676196" cy="2635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300"/>
              </a:spcAft>
              <a:buFont typeface="+mj-lt"/>
              <a:buAutoNum type="arabicPeriod"/>
            </a:pPr>
            <a:r>
              <a:rPr lang="es-ES" sz="1600" dirty="0">
                <a:solidFill>
                  <a:srgbClr val="00000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Arial" panose="020B0604020202020204" pitchFamily="34" charset="0"/>
              </a:rPr>
              <a:t>Manutención de los alumnos y alumnas del CEI,</a:t>
            </a:r>
            <a:endParaRPr lang="es-ES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es-ES" sz="1600" dirty="0">
                <a:solidFill>
                  <a:srgbClr val="00000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Arial" panose="020B0604020202020204" pitchFamily="34" charset="0"/>
              </a:rPr>
              <a:t>Actividades Específicas Escuela Infantil:</a:t>
            </a:r>
          </a:p>
          <a:p>
            <a:pPr marL="800100" lvl="1" indent="-342900" algn="just">
              <a:lnSpc>
                <a:spcPct val="11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es-ES" sz="1200" dirty="0" err="1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Arial" panose="020B0604020202020204" pitchFamily="34" charset="0"/>
              </a:rPr>
              <a:t>Ingl</a:t>
            </a:r>
            <a:r>
              <a:rPr lang="es-ES" sz="12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Arial" panose="020B0604020202020204" pitchFamily="34" charset="0"/>
              </a:rPr>
              <a:t> - </a:t>
            </a:r>
            <a:r>
              <a:rPr lang="es-ES" sz="1200" dirty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Arial" panose="020B0604020202020204" pitchFamily="34" charset="0"/>
              </a:rPr>
              <a:t>es</a:t>
            </a:r>
          </a:p>
          <a:p>
            <a:pPr marL="800100" lvl="1" indent="-342900" algn="just">
              <a:lnSpc>
                <a:spcPct val="11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es-ES" sz="1200" dirty="0">
                <a:solidFill>
                  <a:srgbClr val="FF000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Arial" panose="020B0604020202020204" pitchFamily="34" charset="0"/>
              </a:rPr>
              <a:t>Psicomotricidad</a:t>
            </a:r>
          </a:p>
          <a:p>
            <a:pPr marL="800100" lvl="1" indent="-342900" algn="just">
              <a:lnSpc>
                <a:spcPct val="11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es-ES" sz="1200" dirty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Arial" panose="020B0604020202020204" pitchFamily="34" charset="0"/>
              </a:rPr>
              <a:t>Salidas/excursiones</a:t>
            </a:r>
          </a:p>
          <a:p>
            <a:pPr marL="800100" lvl="1" indent="-342900" algn="just">
              <a:lnSpc>
                <a:spcPct val="11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es-ES" sz="1200" dirty="0">
                <a:solidFill>
                  <a:srgbClr val="FF000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Arial" panose="020B0604020202020204" pitchFamily="34" charset="0"/>
              </a:rPr>
              <a:t>Otras</a:t>
            </a:r>
            <a:endParaRPr lang="es-ES" sz="1200" dirty="0">
              <a:solidFill>
                <a:srgbClr val="FF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es-ES" sz="1600" dirty="0">
                <a:solidFill>
                  <a:srgbClr val="FF000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Arial" panose="020B0604020202020204" pitchFamily="34" charset="0"/>
              </a:rPr>
              <a:t>Gastos Generales aplicables al alumnado:</a:t>
            </a:r>
          </a:p>
          <a:p>
            <a:pPr marL="800100" lvl="1" indent="-342900" algn="just">
              <a:lnSpc>
                <a:spcPct val="11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es-ES" sz="1200" dirty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Arial" panose="020B0604020202020204" pitchFamily="34" charset="0"/>
              </a:rPr>
              <a:t>Mat</a:t>
            </a:r>
            <a:r>
              <a:rPr lang="es-ES" sz="1200" dirty="0">
                <a:solidFill>
                  <a:srgbClr val="FF000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Arial" panose="020B0604020202020204" pitchFamily="34" charset="0"/>
              </a:rPr>
              <a:t>erial</a:t>
            </a:r>
          </a:p>
          <a:p>
            <a:pPr marL="800100" lvl="1" indent="-342900" algn="just">
              <a:lnSpc>
                <a:spcPct val="11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es-ES" sz="1200" dirty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Arial" panose="020B0604020202020204" pitchFamily="34" charset="0"/>
              </a:rPr>
              <a:t>Higiene</a:t>
            </a:r>
          </a:p>
          <a:p>
            <a:pPr marL="800100" lvl="1" indent="-342900" algn="just">
              <a:lnSpc>
                <a:spcPct val="11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es-ES" sz="1200" dirty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Arial" panose="020B0604020202020204" pitchFamily="34" charset="0"/>
              </a:rPr>
              <a:t>Otros</a:t>
            </a:r>
            <a:endParaRPr lang="es-ES" sz="1200" dirty="0">
              <a:solidFill>
                <a:srgbClr val="FF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95E773D8-5EF3-F931-B1E3-B714BF8979A3}"/>
              </a:ext>
            </a:extLst>
          </p:cNvPr>
          <p:cNvSpPr/>
          <p:nvPr/>
        </p:nvSpPr>
        <p:spPr>
          <a:xfrm>
            <a:off x="6878348" y="3839761"/>
            <a:ext cx="5676196" cy="28512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es-ES" sz="1600" b="1" dirty="0">
                <a:solidFill>
                  <a:schemeClr val="accent6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Arial" panose="020B0604020202020204" pitchFamily="34" charset="0"/>
              </a:rPr>
              <a:t>Completar gastos cubiertos por la subvención  </a:t>
            </a:r>
          </a:p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endParaRPr lang="es-ES" sz="1600" b="1" dirty="0">
              <a:solidFill>
                <a:schemeClr val="accent6"/>
              </a:solidFill>
              <a:latin typeface="Comic Sans MS" panose="030F0702030302020204" pitchFamily="66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endParaRPr lang="es-ES" sz="1600" b="1" dirty="0">
              <a:solidFill>
                <a:schemeClr val="accent6"/>
              </a:solidFill>
              <a:latin typeface="Comic Sans MS" panose="030F0702030302020204" pitchFamily="66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es-ES" sz="1600" b="1" dirty="0">
                <a:solidFill>
                  <a:schemeClr val="accent6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Arial" panose="020B0604020202020204" pitchFamily="34" charset="0"/>
              </a:rPr>
              <a:t>Cualquier otro gasto</a:t>
            </a:r>
            <a:endParaRPr lang="es-ES" sz="1200" b="1" dirty="0">
              <a:solidFill>
                <a:schemeClr val="accent6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ES" sz="1600" b="1" dirty="0">
                <a:solidFill>
                  <a:schemeClr val="accent6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Arial" panose="020B0604020202020204" pitchFamily="34" charset="0"/>
              </a:rPr>
              <a:t>Manutención de personal del centro</a:t>
            </a:r>
            <a:endParaRPr lang="es-ES" sz="1200" b="1" dirty="0">
              <a:solidFill>
                <a:schemeClr val="accent6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ES" sz="1600" b="1" dirty="0">
                <a:solidFill>
                  <a:schemeClr val="accent6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Arial" panose="020B0604020202020204" pitchFamily="34" charset="0"/>
              </a:rPr>
              <a:t>Contratos</a:t>
            </a:r>
          </a:p>
          <a:p>
            <a:pPr marL="742950" lvl="1" indent="-285750" algn="just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ES" sz="1600" b="1" dirty="0">
                <a:solidFill>
                  <a:schemeClr val="accent6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Arial" panose="020B0604020202020204" pitchFamily="34" charset="0"/>
              </a:rPr>
              <a:t>Servicios</a:t>
            </a:r>
          </a:p>
          <a:p>
            <a:pPr marL="742950" lvl="1" indent="-285750" algn="just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ES" sz="1600" b="1" dirty="0">
                <a:solidFill>
                  <a:schemeClr val="accent6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Arial" panose="020B0604020202020204" pitchFamily="34" charset="0"/>
              </a:rPr>
              <a:t>Mejoras en jardín</a:t>
            </a:r>
          </a:p>
          <a:p>
            <a:pPr marL="742950" lvl="1" indent="-285750" algn="just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ES" sz="1600" b="1" dirty="0">
                <a:solidFill>
                  <a:schemeClr val="accent6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Arial" panose="020B0604020202020204" pitchFamily="34" charset="0"/>
              </a:rPr>
              <a:t>Etc.</a:t>
            </a:r>
            <a:endParaRPr lang="es-ES" sz="1200" b="1" dirty="0">
              <a:solidFill>
                <a:schemeClr val="accent6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Flecha: a la derecha 15">
            <a:extLst>
              <a:ext uri="{FF2B5EF4-FFF2-40B4-BE49-F238E27FC236}">
                <a16:creationId xmlns:a16="http://schemas.microsoft.com/office/drawing/2014/main" id="{E6C20ABF-17FA-8188-9C87-CCA5EF5D6747}"/>
              </a:ext>
            </a:extLst>
          </p:cNvPr>
          <p:cNvSpPr/>
          <p:nvPr/>
        </p:nvSpPr>
        <p:spPr>
          <a:xfrm rot="20262763">
            <a:off x="5636617" y="4624189"/>
            <a:ext cx="2039915" cy="242604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5204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39A3F83D-2EBA-42B3-9D8A-5B878A5011E8}"/>
              </a:ext>
            </a:extLst>
          </p:cNvPr>
          <p:cNvSpPr/>
          <p:nvPr/>
        </p:nvSpPr>
        <p:spPr>
          <a:xfrm>
            <a:off x="771727" y="1632174"/>
            <a:ext cx="106388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200" b="0" i="0" u="none" strike="noStrike" baseline="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r>
              <a:rPr lang="es-ES" b="1" dirty="0">
                <a:solidFill>
                  <a:srgbClr val="000000"/>
                </a:solidFill>
                <a:latin typeface="Verdana" panose="020B0604030504040204" pitchFamily="34" charset="0"/>
              </a:rPr>
              <a:t>ACTA ASAMBLEA GENERAL ORDINARIA Julio 2023</a:t>
            </a:r>
            <a:r>
              <a:rPr lang="es-ES" b="1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</a:p>
          <a:p>
            <a:endParaRPr lang="es-ES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E9D6D6A-9F6D-482B-BDE2-C3919B56D7B5}"/>
              </a:ext>
            </a:extLst>
          </p:cNvPr>
          <p:cNvSpPr/>
          <p:nvPr/>
        </p:nvSpPr>
        <p:spPr>
          <a:xfrm>
            <a:off x="316279" y="1156928"/>
            <a:ext cx="115497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2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Aprobación del acta de la Asamblea anterior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s-ES" sz="2000" dirty="0">
              <a:solidFill>
                <a:schemeClr val="tx2"/>
              </a:solidFill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4C4A5DE8-1A07-4175-A1FE-066C3D7C8FC5}"/>
              </a:ext>
            </a:extLst>
          </p:cNvPr>
          <p:cNvCxnSpPr>
            <a:cxnSpLocks/>
          </p:cNvCxnSpPr>
          <p:nvPr/>
        </p:nvCxnSpPr>
        <p:spPr>
          <a:xfrm flipV="1">
            <a:off x="933856" y="1519671"/>
            <a:ext cx="10953345" cy="9512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agen 16">
            <a:extLst>
              <a:ext uri="{FF2B5EF4-FFF2-40B4-BE49-F238E27FC236}">
                <a16:creationId xmlns:a16="http://schemas.microsoft.com/office/drawing/2014/main" id="{1D861F18-B5A6-46F6-B56B-E3AB5499064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71879" y="1007755"/>
            <a:ext cx="4521835" cy="17141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Sí - Iconos gratis de interfaz">
            <a:extLst>
              <a:ext uri="{FF2B5EF4-FFF2-40B4-BE49-F238E27FC236}">
                <a16:creationId xmlns:a16="http://schemas.microsoft.com/office/drawing/2014/main" id="{91A93D6D-519C-9305-841F-A4CE7A8D12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87246" y="3847010"/>
            <a:ext cx="2066109" cy="2066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141B290-28A2-EFD3-3D3A-370548E978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727" y="2535815"/>
            <a:ext cx="5992061" cy="3886742"/>
          </a:xfrm>
          <a:prstGeom prst="rect">
            <a:avLst/>
          </a:prstGeom>
        </p:spPr>
      </p:pic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397B16A6-4F95-7313-22AB-3BF50447F37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6745659"/>
              </p:ext>
            </p:extLst>
          </p:nvPr>
        </p:nvGraphicFramePr>
        <p:xfrm>
          <a:off x="5633935" y="5527356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showAsIcon="1" r:id="rId6" imgW="914400" imgH="771525" progId="Acrobat.Document.DC">
                  <p:embed/>
                </p:oleObj>
              </mc:Choice>
              <mc:Fallback>
                <p:oleObj name="Acrobat Document" showAsIcon="1" r:id="rId6" imgW="914400" imgH="771525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633935" y="5527356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91648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1E9D6D6A-9F6D-482B-BDE2-C3919B56D7B5}"/>
              </a:ext>
            </a:extLst>
          </p:cNvPr>
          <p:cNvSpPr/>
          <p:nvPr/>
        </p:nvSpPr>
        <p:spPr>
          <a:xfrm>
            <a:off x="321144" y="945847"/>
            <a:ext cx="115497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2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Balance </a:t>
            </a:r>
            <a:r>
              <a:rPr lang="es-ES" sz="2000">
                <a:solidFill>
                  <a:schemeClr val="tx2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de cuentas</a:t>
            </a:r>
            <a:endParaRPr lang="es-ES" sz="2000" dirty="0">
              <a:solidFill>
                <a:schemeClr val="tx2"/>
              </a:solidFill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AD5AFED-77EC-8483-855E-67D95A98EB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2160" y="1536514"/>
            <a:ext cx="6229512" cy="437563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9F37E04-ACA7-813D-F344-6119F13CAF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053" y="1536514"/>
            <a:ext cx="4964136" cy="211890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0A139B90-6DB8-9AC0-59AA-79A2DB7AB3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695" y="3845971"/>
            <a:ext cx="4130851" cy="2586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552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1E9D6D6A-9F6D-482B-BDE2-C3919B56D7B5}"/>
              </a:ext>
            </a:extLst>
          </p:cNvPr>
          <p:cNvSpPr/>
          <p:nvPr/>
        </p:nvSpPr>
        <p:spPr>
          <a:xfrm>
            <a:off x="321144" y="945847"/>
            <a:ext cx="100223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2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Balance </a:t>
            </a:r>
            <a:r>
              <a:rPr lang="es-ES" sz="2000">
                <a:solidFill>
                  <a:schemeClr val="tx2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de cuentas</a:t>
            </a:r>
            <a:endParaRPr lang="es-ES" sz="2000" dirty="0">
              <a:solidFill>
                <a:schemeClr val="tx2"/>
              </a:solidFill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A925222-0381-8F5F-6798-9FEF9C989B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44" y="1568415"/>
            <a:ext cx="6541465" cy="354041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664AFB4-3826-9043-26AC-B4BDA3F565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9803" y="3885683"/>
            <a:ext cx="6405303" cy="2807804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A20880E6-EE87-E94C-EEFC-3BB6074B2B15}"/>
              </a:ext>
            </a:extLst>
          </p:cNvPr>
          <p:cNvSpPr txBox="1"/>
          <p:nvPr/>
        </p:nvSpPr>
        <p:spPr>
          <a:xfrm>
            <a:off x="9291178" y="1428545"/>
            <a:ext cx="2320720" cy="102925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71755">
              <a:lnSpc>
                <a:spcPct val="115000"/>
              </a:lnSpc>
            </a:pPr>
            <a:r>
              <a:rPr lang="es-ES" sz="180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Subvención MITMA		180.250,00                 </a:t>
            </a:r>
            <a:endParaRPr lang="es-ES" sz="6000" dirty="0">
              <a:solidFill>
                <a:srgbClr val="FF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C19B528-5E69-3EE3-5563-8B39884D0600}"/>
              </a:ext>
            </a:extLst>
          </p:cNvPr>
          <p:cNvSpPr txBox="1"/>
          <p:nvPr/>
        </p:nvSpPr>
        <p:spPr>
          <a:xfrm>
            <a:off x="9119419" y="4316928"/>
            <a:ext cx="1666567" cy="504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1755">
              <a:lnSpc>
                <a:spcPct val="115000"/>
              </a:lnSpc>
            </a:pPr>
            <a:r>
              <a:rPr lang="es-ES" sz="1200" i="1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Cuota socios 2022-23:   111.764,22</a:t>
            </a:r>
            <a:endParaRPr lang="es-ES" sz="4400" i="1" dirty="0">
              <a:solidFill>
                <a:srgbClr val="FF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229F32E-CFEB-2F41-57DB-3C3C25274E00}"/>
              </a:ext>
            </a:extLst>
          </p:cNvPr>
          <p:cNvSpPr txBox="1"/>
          <p:nvPr/>
        </p:nvSpPr>
        <p:spPr>
          <a:xfrm>
            <a:off x="9356664" y="2465537"/>
            <a:ext cx="2189748" cy="312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400"/>
              </a:spcAft>
              <a:buClr>
                <a:srgbClr val="000000"/>
              </a:buClr>
              <a:buSzPts val="1200"/>
              <a:tabLst>
                <a:tab pos="143510" algn="l"/>
              </a:tabLst>
            </a:pPr>
            <a:r>
              <a:rPr lang="es-ES" sz="1100" i="1" dirty="0">
                <a:solidFill>
                  <a:srgbClr val="FF0000"/>
                </a:solidFill>
                <a:latin typeface="Verdana" panose="020B0604030504040204" pitchFamily="34" charset="0"/>
              </a:rPr>
              <a:t>(no ha variado en 20 años)</a:t>
            </a:r>
          </a:p>
        </p:txBody>
      </p:sp>
    </p:spTree>
    <p:extLst>
      <p:ext uri="{BB962C8B-B14F-4D97-AF65-F5344CB8AC3E}">
        <p14:creationId xmlns:p14="http://schemas.microsoft.com/office/powerpoint/2010/main" val="1222280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1E9D6D6A-9F6D-482B-BDE2-C3919B56D7B5}"/>
              </a:ext>
            </a:extLst>
          </p:cNvPr>
          <p:cNvSpPr/>
          <p:nvPr/>
        </p:nvSpPr>
        <p:spPr>
          <a:xfrm>
            <a:off x="321144" y="1051428"/>
            <a:ext cx="115497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2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Cuestiones reseñables curso 2023-2024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s-ES" sz="2000" dirty="0">
              <a:solidFill>
                <a:schemeClr val="tx2"/>
              </a:solidFill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4C4A5DE8-1A07-4175-A1FE-066C3D7C8FC5}"/>
              </a:ext>
            </a:extLst>
          </p:cNvPr>
          <p:cNvCxnSpPr>
            <a:cxnSpLocks/>
          </p:cNvCxnSpPr>
          <p:nvPr/>
        </p:nvCxnSpPr>
        <p:spPr>
          <a:xfrm flipV="1">
            <a:off x="917510" y="1498741"/>
            <a:ext cx="10953345" cy="9512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ángulo 9">
            <a:extLst>
              <a:ext uri="{FF2B5EF4-FFF2-40B4-BE49-F238E27FC236}">
                <a16:creationId xmlns:a16="http://schemas.microsoft.com/office/drawing/2014/main" id="{AA91C75D-0EC2-4536-B31B-EC48795EA22B}"/>
              </a:ext>
            </a:extLst>
          </p:cNvPr>
          <p:cNvSpPr/>
          <p:nvPr/>
        </p:nvSpPr>
        <p:spPr>
          <a:xfrm>
            <a:off x="801042" y="1711854"/>
            <a:ext cx="10589916" cy="2935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400"/>
              </a:spcAft>
              <a:buClr>
                <a:srgbClr val="000000"/>
              </a:buClr>
              <a:buSzPts val="1200"/>
              <a:buFont typeface="+mj-lt"/>
              <a:buAutoNum type="arabicParenR"/>
              <a:tabLst>
                <a:tab pos="143510" algn="l"/>
              </a:tabLst>
            </a:pPr>
            <a:r>
              <a:rPr lang="es-ES" sz="1600" b="1" dirty="0">
                <a:solidFill>
                  <a:srgbClr val="000000"/>
                </a:solidFill>
                <a:latin typeface="Verdana" panose="020B0604030504040204" pitchFamily="34" charset="0"/>
              </a:rPr>
              <a:t>Herramientas informáticas (Spotify, </a:t>
            </a:r>
            <a:r>
              <a:rPr lang="es-ES" sz="16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kids&amp;clouds</a:t>
            </a:r>
            <a:r>
              <a:rPr lang="es-ES" sz="1600" b="1" dirty="0">
                <a:solidFill>
                  <a:srgbClr val="000000"/>
                </a:solidFill>
                <a:latin typeface="Verdana" panose="020B0604030504040204" pitchFamily="34" charset="0"/>
              </a:rPr>
              <a:t>) + </a:t>
            </a:r>
            <a:r>
              <a:rPr lang="es-ES" sz="16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tablets</a:t>
            </a:r>
            <a:endParaRPr lang="es-ES" sz="1600" b="1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400"/>
              </a:spcAft>
              <a:buClr>
                <a:srgbClr val="000000"/>
              </a:buClr>
              <a:buSzPts val="1200"/>
              <a:buFont typeface="+mj-lt"/>
              <a:buAutoNum type="arabicParenR"/>
              <a:tabLst>
                <a:tab pos="143510" algn="l"/>
              </a:tabLst>
            </a:pPr>
            <a:r>
              <a:rPr lang="es-ES" sz="1600" b="1" dirty="0">
                <a:solidFill>
                  <a:srgbClr val="000000"/>
                </a:solidFill>
                <a:latin typeface="Verdana" panose="020B0604030504040204" pitchFamily="34" charset="0"/>
              </a:rPr>
              <a:t>Talleres de Cocina</a:t>
            </a:r>
          </a:p>
          <a:p>
            <a:pPr marL="342900" indent="-342900" algn="just">
              <a:lnSpc>
                <a:spcPct val="150000"/>
              </a:lnSpc>
              <a:spcAft>
                <a:spcPts val="400"/>
              </a:spcAft>
              <a:buClr>
                <a:srgbClr val="000000"/>
              </a:buClr>
              <a:buSzPts val="1200"/>
              <a:buFont typeface="+mj-lt"/>
              <a:buAutoNum type="arabicParenR"/>
              <a:tabLst>
                <a:tab pos="143510" algn="l"/>
              </a:tabLst>
            </a:pPr>
            <a:r>
              <a:rPr lang="es-ES" sz="1600" b="1" dirty="0">
                <a:solidFill>
                  <a:srgbClr val="000000"/>
                </a:solidFill>
                <a:latin typeface="Verdana" panose="020B0604030504040204" pitchFamily="34" charset="0"/>
              </a:rPr>
              <a:t>Jornadas de Primeros Auxilios</a:t>
            </a:r>
          </a:p>
          <a:p>
            <a:pPr marL="342900" indent="-342900" algn="just">
              <a:lnSpc>
                <a:spcPct val="150000"/>
              </a:lnSpc>
              <a:spcAft>
                <a:spcPts val="400"/>
              </a:spcAft>
              <a:buClr>
                <a:srgbClr val="000000"/>
              </a:buClr>
              <a:buSzPts val="1200"/>
              <a:buFont typeface="+mj-lt"/>
              <a:buAutoNum type="arabicParenR"/>
              <a:tabLst>
                <a:tab pos="143510" algn="l"/>
              </a:tabLst>
            </a:pPr>
            <a:r>
              <a:rPr lang="es-ES" sz="1600" b="1" dirty="0">
                <a:solidFill>
                  <a:srgbClr val="000000"/>
                </a:solidFill>
                <a:latin typeface="Verdana" panose="020B0604030504040204" pitchFamily="34" charset="0"/>
              </a:rPr>
              <a:t>Actividades extraescolares. Música, excursiones, jornadas temáticas, graduación…</a:t>
            </a:r>
          </a:p>
          <a:p>
            <a:pPr marL="342900" indent="-342900" algn="just">
              <a:lnSpc>
                <a:spcPct val="150000"/>
              </a:lnSpc>
              <a:spcAft>
                <a:spcPts val="400"/>
              </a:spcAft>
              <a:buClr>
                <a:srgbClr val="000000"/>
              </a:buClr>
              <a:buSzPts val="1200"/>
              <a:buFont typeface="+mj-lt"/>
              <a:buAutoNum type="arabicParenR"/>
              <a:tabLst>
                <a:tab pos="143510" algn="l"/>
              </a:tabLst>
            </a:pPr>
            <a:r>
              <a:rPr lang="es-ES" sz="1600" b="1" dirty="0">
                <a:solidFill>
                  <a:srgbClr val="000000"/>
                </a:solidFill>
                <a:latin typeface="Verdana" panose="020B0604030504040204" pitchFamily="34" charset="0"/>
              </a:rPr>
              <a:t>Elementos del jardín. Reparaciones edificio. Tatamis, calefacción, muebles...</a:t>
            </a:r>
          </a:p>
          <a:p>
            <a:pPr marL="342900" indent="-342900" algn="just">
              <a:lnSpc>
                <a:spcPct val="150000"/>
              </a:lnSpc>
              <a:spcAft>
                <a:spcPts val="400"/>
              </a:spcAft>
              <a:buClr>
                <a:srgbClr val="000000"/>
              </a:buClr>
              <a:buSzPts val="1200"/>
              <a:buFont typeface="+mj-lt"/>
              <a:buAutoNum type="arabicParenR"/>
              <a:tabLst>
                <a:tab pos="143510" algn="l"/>
              </a:tabLst>
            </a:pPr>
            <a:r>
              <a:rPr lang="es-ES" sz="1600" b="1" dirty="0">
                <a:solidFill>
                  <a:srgbClr val="000000"/>
                </a:solidFill>
                <a:latin typeface="Verdana" panose="020B0604030504040204" pitchFamily="34" charset="0"/>
              </a:rPr>
              <a:t>RRHH: Contratos AFA / Rotación Personal / </a:t>
            </a:r>
            <a:r>
              <a:rPr lang="es-ES" sz="1600" b="1" dirty="0">
                <a:solidFill>
                  <a:srgbClr val="000000"/>
                </a:solidFill>
                <a:highlight>
                  <a:srgbClr val="FFFF00"/>
                </a:highlight>
                <a:latin typeface="Verdana" panose="020B0604030504040204" pitchFamily="34" charset="0"/>
              </a:rPr>
              <a:t>Ausencia Dirección CEI</a:t>
            </a:r>
          </a:p>
          <a:p>
            <a:pPr marL="342900" indent="-342900" algn="just">
              <a:lnSpc>
                <a:spcPct val="150000"/>
              </a:lnSpc>
              <a:spcAft>
                <a:spcPts val="400"/>
              </a:spcAft>
              <a:buClr>
                <a:srgbClr val="000000"/>
              </a:buClr>
              <a:buSzPts val="1200"/>
              <a:buFont typeface="+mj-lt"/>
              <a:buAutoNum type="arabicParenR"/>
              <a:tabLst>
                <a:tab pos="143510" algn="l"/>
              </a:tabLst>
            </a:pPr>
            <a:r>
              <a:rPr lang="es-ES" sz="1600" b="1" dirty="0">
                <a:solidFill>
                  <a:srgbClr val="000000"/>
                </a:solidFill>
                <a:latin typeface="Verdana" panose="020B0604030504040204" pitchFamily="34" charset="0"/>
              </a:rPr>
              <a:t>Nueva sala lactancia</a:t>
            </a:r>
          </a:p>
        </p:txBody>
      </p:sp>
      <p:pic>
        <p:nvPicPr>
          <p:cNvPr id="4100" name="Picture 4" descr="Tab M10 Plus de 3.ª generación | Tablet de entretenimiento de 26,92 cm  (10,6&quot;) con herramientas para estudiantes | Lenovo España">
            <a:extLst>
              <a:ext uri="{FF2B5EF4-FFF2-40B4-BE49-F238E27FC236}">
                <a16:creationId xmlns:a16="http://schemas.microsoft.com/office/drawing/2014/main" id="{BD780FFD-65AF-477A-A404-4DBE9B335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35295" y="1734621"/>
            <a:ext cx="1515363" cy="1135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ompartir tu Cuenta de Spotify Premium 】Guía Paso a Paso ▷ 2022">
            <a:extLst>
              <a:ext uri="{FF2B5EF4-FFF2-40B4-BE49-F238E27FC236}">
                <a16:creationId xmlns:a16="http://schemas.microsoft.com/office/drawing/2014/main" id="{8747E579-5FE3-4B92-A866-AF946CEB6F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102"/>
          <a:stretch/>
        </p:blipFill>
        <p:spPr bwMode="auto">
          <a:xfrm>
            <a:off x="10550355" y="1734621"/>
            <a:ext cx="1040300" cy="5439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Picture 2" descr="La Agenda Digital que SE ADAPTA a tu escuela infantil o guardería">
            <a:extLst>
              <a:ext uri="{FF2B5EF4-FFF2-40B4-BE49-F238E27FC236}">
                <a16:creationId xmlns:a16="http://schemas.microsoft.com/office/drawing/2014/main" id="{1ED826C5-276A-9796-75A6-078554BCB9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prstClr val="black"/>
              <a:srgbClr val="EB1DA1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13869" y="4252463"/>
            <a:ext cx="2791970" cy="1203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>
            <a:extLst>
              <a:ext uri="{FF2B5EF4-FFF2-40B4-BE49-F238E27FC236}">
                <a16:creationId xmlns:a16="http://schemas.microsoft.com/office/drawing/2014/main" id="{A4C5E909-B38A-C649-C555-1FD1649AC4C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D5EDA2B-0BC7-3EA5-6DE1-5E0A03BE23A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6799" y="5060265"/>
            <a:ext cx="3001481" cy="1470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D0548C6-1D02-945C-AAED-2404798FC6A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4171" y="4804359"/>
            <a:ext cx="2920689" cy="17260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78463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1E9D6D6A-9F6D-482B-BDE2-C3919B56D7B5}"/>
              </a:ext>
            </a:extLst>
          </p:cNvPr>
          <p:cNvSpPr/>
          <p:nvPr/>
        </p:nvSpPr>
        <p:spPr>
          <a:xfrm>
            <a:off x="321144" y="1051428"/>
            <a:ext cx="115497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2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Novedades curso 2024-2025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s-ES" sz="2000" dirty="0">
              <a:solidFill>
                <a:schemeClr val="tx2"/>
              </a:solidFill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4C4A5DE8-1A07-4175-A1FE-066C3D7C8FC5}"/>
              </a:ext>
            </a:extLst>
          </p:cNvPr>
          <p:cNvCxnSpPr>
            <a:cxnSpLocks/>
          </p:cNvCxnSpPr>
          <p:nvPr/>
        </p:nvCxnSpPr>
        <p:spPr>
          <a:xfrm flipV="1">
            <a:off x="917510" y="1498741"/>
            <a:ext cx="10953345" cy="9512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ángulo 9">
            <a:extLst>
              <a:ext uri="{FF2B5EF4-FFF2-40B4-BE49-F238E27FC236}">
                <a16:creationId xmlns:a16="http://schemas.microsoft.com/office/drawing/2014/main" id="{AA91C75D-0EC2-4536-B31B-EC48795EA22B}"/>
              </a:ext>
            </a:extLst>
          </p:cNvPr>
          <p:cNvSpPr/>
          <p:nvPr/>
        </p:nvSpPr>
        <p:spPr>
          <a:xfrm>
            <a:off x="917510" y="1847553"/>
            <a:ext cx="10802050" cy="4408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400"/>
              </a:spcAft>
              <a:buClr>
                <a:srgbClr val="000000"/>
              </a:buClr>
              <a:buSzPts val="1200"/>
              <a:tabLst>
                <a:tab pos="143510" algn="l"/>
              </a:tabLst>
            </a:pPr>
            <a:r>
              <a:rPr lang="es-ES" sz="1400" b="1" dirty="0">
                <a:solidFill>
                  <a:srgbClr val="000000"/>
                </a:solidFill>
                <a:latin typeface="Verdana" panose="020B0604030504040204" pitchFamily="34" charset="0"/>
              </a:rPr>
              <a:t>Comienzo curso – 4 septiembre</a:t>
            </a:r>
          </a:p>
          <a:p>
            <a:pPr algn="just">
              <a:lnSpc>
                <a:spcPct val="150000"/>
              </a:lnSpc>
              <a:spcAft>
                <a:spcPts val="400"/>
              </a:spcAft>
              <a:buClr>
                <a:srgbClr val="000000"/>
              </a:buClr>
              <a:buSzPts val="1200"/>
              <a:tabLst>
                <a:tab pos="143510" algn="l"/>
              </a:tabLst>
            </a:pPr>
            <a:r>
              <a:rPr lang="es-ES" sz="1400" b="1" dirty="0">
                <a:solidFill>
                  <a:srgbClr val="000000"/>
                </a:solidFill>
                <a:latin typeface="Verdana" panose="020B0604030504040204" pitchFamily="34" charset="0"/>
              </a:rPr>
              <a:t>100 alumnos (de 167 plazas) (incremento bebés, decremento en el resto)</a:t>
            </a:r>
          </a:p>
          <a:p>
            <a:pPr algn="just">
              <a:lnSpc>
                <a:spcPct val="150000"/>
              </a:lnSpc>
              <a:spcAft>
                <a:spcPts val="400"/>
              </a:spcAft>
              <a:buClr>
                <a:srgbClr val="000000"/>
              </a:buClr>
              <a:buSzPts val="1200"/>
              <a:tabLst>
                <a:tab pos="143510" algn="l"/>
              </a:tabLst>
            </a:pPr>
            <a:r>
              <a:rPr lang="es-ES" sz="1400" b="1" dirty="0">
                <a:solidFill>
                  <a:srgbClr val="000000"/>
                </a:solidFill>
                <a:latin typeface="Verdana" panose="020B0604030504040204" pitchFamily="34" charset="0"/>
              </a:rPr>
              <a:t>RRHH: Ausencia Dirección CEI. No reposición Coordinador CEI. Médico. Profesores auxiliares.</a:t>
            </a:r>
          </a:p>
          <a:p>
            <a:pPr algn="just">
              <a:lnSpc>
                <a:spcPct val="150000"/>
              </a:lnSpc>
              <a:spcAft>
                <a:spcPts val="400"/>
              </a:spcAft>
              <a:buClr>
                <a:srgbClr val="000000"/>
              </a:buClr>
              <a:buSzPts val="1200"/>
              <a:tabLst>
                <a:tab pos="143510" algn="l"/>
              </a:tabLst>
            </a:pPr>
            <a:r>
              <a:rPr lang="es-ES" sz="1400" b="1" dirty="0">
                <a:solidFill>
                  <a:srgbClr val="000000"/>
                </a:solidFill>
                <a:latin typeface="Verdana" panose="020B0604030504040204" pitchFamily="34" charset="0"/>
              </a:rPr>
              <a:t>Bases de admisión. Información voluntaria vacunación</a:t>
            </a:r>
          </a:p>
          <a:p>
            <a:pPr algn="just">
              <a:lnSpc>
                <a:spcPct val="150000"/>
              </a:lnSpc>
              <a:spcAft>
                <a:spcPts val="400"/>
              </a:spcAft>
              <a:buClr>
                <a:srgbClr val="000000"/>
              </a:buClr>
              <a:buSzPts val="1200"/>
              <a:tabLst>
                <a:tab pos="143510" algn="l"/>
              </a:tabLst>
            </a:pPr>
            <a:r>
              <a:rPr lang="es-ES" sz="1400" b="1" dirty="0">
                <a:solidFill>
                  <a:srgbClr val="000000"/>
                </a:solidFill>
                <a:latin typeface="Verdana" panose="020B0604030504040204" pitchFamily="34" charset="0"/>
              </a:rPr>
              <a:t>Subvención MITMA</a:t>
            </a:r>
          </a:p>
          <a:p>
            <a:pPr algn="just">
              <a:lnSpc>
                <a:spcPct val="150000"/>
              </a:lnSpc>
              <a:spcAft>
                <a:spcPts val="400"/>
              </a:spcAft>
              <a:buClr>
                <a:srgbClr val="000000"/>
              </a:buClr>
              <a:buSzPts val="1200"/>
              <a:tabLst>
                <a:tab pos="143510" algn="l"/>
              </a:tabLst>
            </a:pPr>
            <a:r>
              <a:rPr lang="es-ES" sz="1400" b="1" dirty="0">
                <a:solidFill>
                  <a:srgbClr val="000000"/>
                </a:solidFill>
                <a:latin typeface="Verdana" panose="020B0604030504040204" pitchFamily="34" charset="0"/>
              </a:rPr>
              <a:t>Revisión contratos AFA. Coordinación con CEI</a:t>
            </a:r>
          </a:p>
          <a:p>
            <a:pPr algn="just">
              <a:lnSpc>
                <a:spcPct val="150000"/>
              </a:lnSpc>
              <a:spcAft>
                <a:spcPts val="400"/>
              </a:spcAft>
              <a:buClr>
                <a:srgbClr val="000000"/>
              </a:buClr>
              <a:buSzPts val="1200"/>
              <a:tabLst>
                <a:tab pos="143510" algn="l"/>
              </a:tabLst>
            </a:pPr>
            <a:endParaRPr lang="es-ES" sz="1400" b="1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algn="just">
              <a:lnSpc>
                <a:spcPct val="150000"/>
              </a:lnSpc>
              <a:spcAft>
                <a:spcPts val="400"/>
              </a:spcAft>
              <a:buClr>
                <a:srgbClr val="000000"/>
              </a:buClr>
              <a:buSzPts val="1200"/>
              <a:tabLst>
                <a:tab pos="143510" algn="l"/>
              </a:tabLst>
            </a:pPr>
            <a:r>
              <a:rPr lang="es-ES" sz="1400" b="1" dirty="0">
                <a:solidFill>
                  <a:srgbClr val="000000"/>
                </a:solidFill>
                <a:latin typeface="Verdana" panose="020B0604030504040204" pitchFamily="34" charset="0"/>
              </a:rPr>
              <a:t>Obras pendientes (césped, árbol, arenero, sombras, </a:t>
            </a:r>
            <a:r>
              <a:rPr lang="es-ES" sz="14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fancoils</a:t>
            </a:r>
            <a:r>
              <a:rPr lang="es-ES" sz="1400" b="1" dirty="0">
                <a:solidFill>
                  <a:srgbClr val="000000"/>
                </a:solidFill>
                <a:latin typeface="Verdana" panose="020B0604030504040204" pitchFamily="34" charset="0"/>
              </a:rPr>
              <a:t>, reacondicionamiento zona Este, nueva aula bebés). ¿Bancos?</a:t>
            </a:r>
            <a:endParaRPr lang="es-ES" sz="1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400"/>
              </a:spcAft>
              <a:buClr>
                <a:srgbClr val="000000"/>
              </a:buClr>
              <a:buSzPts val="1200"/>
              <a:tabLst>
                <a:tab pos="143510" algn="l"/>
              </a:tabLst>
            </a:pPr>
            <a:r>
              <a:rPr lang="es-ES" sz="1400" b="1" dirty="0">
                <a:solidFill>
                  <a:srgbClr val="000000"/>
                </a:solidFill>
                <a:latin typeface="Verdana" panose="020B0604030504040204" pitchFamily="34" charset="0"/>
              </a:rPr>
              <a:t>Espacio para carritos</a:t>
            </a:r>
          </a:p>
          <a:p>
            <a:pPr algn="just" rtl="0" fontAlgn="base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s-ES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ctr" rtl="0" fontAlgn="base">
              <a:spcBef>
                <a:spcPts val="0"/>
              </a:spcBef>
              <a:spcAft>
                <a:spcPts val="300"/>
              </a:spcAft>
            </a:pPr>
            <a:r>
              <a:rPr lang="es-ES" sz="2000" b="1" i="0" u="none" strike="noStrike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URGENTE NECESIDAD - JUNTA DIRECTIVA AFA + VOCALES + COLABORADORES</a:t>
            </a:r>
          </a:p>
        </p:txBody>
      </p:sp>
    </p:spTree>
    <p:extLst>
      <p:ext uri="{BB962C8B-B14F-4D97-AF65-F5344CB8AC3E}">
        <p14:creationId xmlns:p14="http://schemas.microsoft.com/office/powerpoint/2010/main" val="14557080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1143</TotalTime>
  <Words>415</Words>
  <Application>Microsoft Office PowerPoint</Application>
  <PresentationFormat>Panorámica</PresentationFormat>
  <Paragraphs>96</Paragraphs>
  <Slides>11</Slides>
  <Notes>1</Notes>
  <HiddenSlides>0</HiddenSlides>
  <MMClips>0</MMClips>
  <ScaleCrop>false</ScaleCrop>
  <HeadingPairs>
    <vt:vector size="8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21" baseType="lpstr">
      <vt:lpstr>Arial</vt:lpstr>
      <vt:lpstr>Calibri</vt:lpstr>
      <vt:lpstr>Calibri Light</vt:lpstr>
      <vt:lpstr>Comic Sans MS</vt:lpstr>
      <vt:lpstr>Dreaming Outloud Pro</vt:lpstr>
      <vt:lpstr>Times New Roman</vt:lpstr>
      <vt:lpstr>Verdana</vt:lpstr>
      <vt:lpstr>Tema de Office</vt:lpstr>
      <vt:lpstr>Diseño personalizado</vt:lpstr>
      <vt:lpstr>Adobe Acrobat Document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Carvajal Bricio Francisco Javier</dc:creator>
  <cp:lastModifiedBy>Muelas Gil, Adrian</cp:lastModifiedBy>
  <cp:revision>51</cp:revision>
  <dcterms:created xsi:type="dcterms:W3CDTF">2022-01-30T21:08:21Z</dcterms:created>
  <dcterms:modified xsi:type="dcterms:W3CDTF">2024-07-15T19:46:06Z</dcterms:modified>
</cp:coreProperties>
</file>